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3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4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5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6.xml" ContentType="application/vnd.openxmlformats-officedocument.theme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theme/theme7.xml" ContentType="application/vnd.openxmlformats-officedocument.theme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theme/theme8.xml" ContentType="application/vnd.openxmlformats-officedocument.theme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3" r:id="rId1"/>
    <p:sldMasterId id="2147483807" r:id="rId2"/>
    <p:sldMasterId id="2147483883" r:id="rId3"/>
    <p:sldMasterId id="2147483895" r:id="rId4"/>
    <p:sldMasterId id="2147483907" r:id="rId5"/>
    <p:sldMasterId id="2147483919" r:id="rId6"/>
    <p:sldMasterId id="2147483931" r:id="rId7"/>
    <p:sldMasterId id="2147483943" r:id="rId8"/>
    <p:sldMasterId id="2147483955" r:id="rId9"/>
  </p:sldMasterIdLst>
  <p:notesMasterIdLst>
    <p:notesMasterId r:id="rId85"/>
  </p:notesMasterIdLst>
  <p:sldIdLst>
    <p:sldId id="714" r:id="rId10"/>
    <p:sldId id="713" r:id="rId11"/>
    <p:sldId id="646" r:id="rId12"/>
    <p:sldId id="647" r:id="rId13"/>
    <p:sldId id="648" r:id="rId14"/>
    <p:sldId id="649" r:id="rId15"/>
    <p:sldId id="650" r:id="rId16"/>
    <p:sldId id="651" r:id="rId17"/>
    <p:sldId id="652" r:id="rId18"/>
    <p:sldId id="653" r:id="rId19"/>
    <p:sldId id="654" r:id="rId20"/>
    <p:sldId id="655" r:id="rId21"/>
    <p:sldId id="657" r:id="rId22"/>
    <p:sldId id="666" r:id="rId23"/>
    <p:sldId id="667" r:id="rId24"/>
    <p:sldId id="668" r:id="rId25"/>
    <p:sldId id="690" r:id="rId26"/>
    <p:sldId id="671" r:id="rId27"/>
    <p:sldId id="672" r:id="rId28"/>
    <p:sldId id="673" r:id="rId29"/>
    <p:sldId id="674" r:id="rId30"/>
    <p:sldId id="676" r:id="rId31"/>
    <p:sldId id="677" r:id="rId32"/>
    <p:sldId id="678" r:id="rId33"/>
    <p:sldId id="691" r:id="rId34"/>
    <p:sldId id="692" r:id="rId35"/>
    <p:sldId id="693" r:id="rId36"/>
    <p:sldId id="694" r:id="rId37"/>
    <p:sldId id="695" r:id="rId38"/>
    <p:sldId id="696" r:id="rId39"/>
    <p:sldId id="697" r:id="rId40"/>
    <p:sldId id="698" r:id="rId41"/>
    <p:sldId id="699" r:id="rId42"/>
    <p:sldId id="700" r:id="rId43"/>
    <p:sldId id="701" r:id="rId44"/>
    <p:sldId id="702" r:id="rId45"/>
    <p:sldId id="715" r:id="rId46"/>
    <p:sldId id="716" r:id="rId47"/>
    <p:sldId id="719" r:id="rId48"/>
    <p:sldId id="718" r:id="rId49"/>
    <p:sldId id="720" r:id="rId50"/>
    <p:sldId id="721" r:id="rId51"/>
    <p:sldId id="723" r:id="rId52"/>
    <p:sldId id="722" r:id="rId53"/>
    <p:sldId id="726" r:id="rId54"/>
    <p:sldId id="724" r:id="rId55"/>
    <p:sldId id="727" r:id="rId56"/>
    <p:sldId id="728" r:id="rId57"/>
    <p:sldId id="729" r:id="rId58"/>
    <p:sldId id="733" r:id="rId59"/>
    <p:sldId id="730" r:id="rId60"/>
    <p:sldId id="731" r:id="rId61"/>
    <p:sldId id="732" r:id="rId62"/>
    <p:sldId id="734" r:id="rId63"/>
    <p:sldId id="735" r:id="rId64"/>
    <p:sldId id="736" r:id="rId65"/>
    <p:sldId id="737" r:id="rId66"/>
    <p:sldId id="738" r:id="rId67"/>
    <p:sldId id="739" r:id="rId68"/>
    <p:sldId id="741" r:id="rId69"/>
    <p:sldId id="742" r:id="rId70"/>
    <p:sldId id="743" r:id="rId71"/>
    <p:sldId id="744" r:id="rId72"/>
    <p:sldId id="745" r:id="rId73"/>
    <p:sldId id="746" r:id="rId74"/>
    <p:sldId id="747" r:id="rId75"/>
    <p:sldId id="748" r:id="rId76"/>
    <p:sldId id="755" r:id="rId77"/>
    <p:sldId id="749" r:id="rId78"/>
    <p:sldId id="750" r:id="rId79"/>
    <p:sldId id="751" r:id="rId80"/>
    <p:sldId id="752" r:id="rId81"/>
    <p:sldId id="753" r:id="rId82"/>
    <p:sldId id="754" r:id="rId83"/>
    <p:sldId id="610" r:id="rId84"/>
  </p:sldIdLst>
  <p:sldSz cx="9906000" cy="6858000" type="A4"/>
  <p:notesSz cx="6858000" cy="9144000"/>
  <p:defaultTextStyle>
    <a:defPPr>
      <a:defRPr lang="ko-KR"/>
    </a:defPPr>
    <a:lvl1pPr algn="l" rtl="0" fontAlgn="base" latinLnBrk="1">
      <a:lnSpc>
        <a:spcPct val="120000"/>
      </a:lnSpc>
      <a:spcBef>
        <a:spcPct val="30000"/>
      </a:spcBef>
      <a:spcAft>
        <a:spcPct val="0"/>
      </a:spcAft>
      <a:buChar char="•"/>
      <a:defRPr kumimoji="1" sz="1400" b="1" kern="1200">
        <a:solidFill>
          <a:schemeClr val="tx1"/>
        </a:solidFill>
        <a:latin typeface="맑은 고딕" pitchFamily="50" charset="-127"/>
        <a:ea typeface="맑은 고딕" pitchFamily="50" charset="-127"/>
        <a:cs typeface="+mn-cs"/>
      </a:defRPr>
    </a:lvl1pPr>
    <a:lvl2pPr marL="457200" algn="l" rtl="0" fontAlgn="base" latinLnBrk="1">
      <a:lnSpc>
        <a:spcPct val="120000"/>
      </a:lnSpc>
      <a:spcBef>
        <a:spcPct val="30000"/>
      </a:spcBef>
      <a:spcAft>
        <a:spcPct val="0"/>
      </a:spcAft>
      <a:buChar char="•"/>
      <a:defRPr kumimoji="1" sz="1400" b="1" kern="1200">
        <a:solidFill>
          <a:schemeClr val="tx1"/>
        </a:solidFill>
        <a:latin typeface="맑은 고딕" pitchFamily="50" charset="-127"/>
        <a:ea typeface="맑은 고딕" pitchFamily="50" charset="-127"/>
        <a:cs typeface="+mn-cs"/>
      </a:defRPr>
    </a:lvl2pPr>
    <a:lvl3pPr marL="914400" algn="l" rtl="0" fontAlgn="base" latinLnBrk="1">
      <a:lnSpc>
        <a:spcPct val="120000"/>
      </a:lnSpc>
      <a:spcBef>
        <a:spcPct val="30000"/>
      </a:spcBef>
      <a:spcAft>
        <a:spcPct val="0"/>
      </a:spcAft>
      <a:buChar char="•"/>
      <a:defRPr kumimoji="1" sz="1400" b="1" kern="1200">
        <a:solidFill>
          <a:schemeClr val="tx1"/>
        </a:solidFill>
        <a:latin typeface="맑은 고딕" pitchFamily="50" charset="-127"/>
        <a:ea typeface="맑은 고딕" pitchFamily="50" charset="-127"/>
        <a:cs typeface="+mn-cs"/>
      </a:defRPr>
    </a:lvl3pPr>
    <a:lvl4pPr marL="1371600" algn="l" rtl="0" fontAlgn="base" latinLnBrk="1">
      <a:lnSpc>
        <a:spcPct val="120000"/>
      </a:lnSpc>
      <a:spcBef>
        <a:spcPct val="30000"/>
      </a:spcBef>
      <a:spcAft>
        <a:spcPct val="0"/>
      </a:spcAft>
      <a:buChar char="•"/>
      <a:defRPr kumimoji="1" sz="1400" b="1" kern="1200">
        <a:solidFill>
          <a:schemeClr val="tx1"/>
        </a:solidFill>
        <a:latin typeface="맑은 고딕" pitchFamily="50" charset="-127"/>
        <a:ea typeface="맑은 고딕" pitchFamily="50" charset="-127"/>
        <a:cs typeface="+mn-cs"/>
      </a:defRPr>
    </a:lvl4pPr>
    <a:lvl5pPr marL="1828800" algn="l" rtl="0" fontAlgn="base" latinLnBrk="1">
      <a:lnSpc>
        <a:spcPct val="120000"/>
      </a:lnSpc>
      <a:spcBef>
        <a:spcPct val="30000"/>
      </a:spcBef>
      <a:spcAft>
        <a:spcPct val="0"/>
      </a:spcAft>
      <a:buChar char="•"/>
      <a:defRPr kumimoji="1" sz="1400" b="1" kern="1200">
        <a:solidFill>
          <a:schemeClr val="tx1"/>
        </a:solidFill>
        <a:latin typeface="맑은 고딕" pitchFamily="50" charset="-127"/>
        <a:ea typeface="맑은 고딕" pitchFamily="50" charset="-127"/>
        <a:cs typeface="+mn-cs"/>
      </a:defRPr>
    </a:lvl5pPr>
    <a:lvl6pPr marL="2286000" algn="l" defTabSz="914400" rtl="0" eaLnBrk="1" latinLnBrk="1" hangingPunct="1">
      <a:defRPr kumimoji="1" sz="1400" b="1" kern="1200">
        <a:solidFill>
          <a:schemeClr val="tx1"/>
        </a:solidFill>
        <a:latin typeface="맑은 고딕" pitchFamily="50" charset="-127"/>
        <a:ea typeface="맑은 고딕" pitchFamily="50" charset="-127"/>
        <a:cs typeface="+mn-cs"/>
      </a:defRPr>
    </a:lvl6pPr>
    <a:lvl7pPr marL="2743200" algn="l" defTabSz="914400" rtl="0" eaLnBrk="1" latinLnBrk="1" hangingPunct="1">
      <a:defRPr kumimoji="1" sz="1400" b="1" kern="1200">
        <a:solidFill>
          <a:schemeClr val="tx1"/>
        </a:solidFill>
        <a:latin typeface="맑은 고딕" pitchFamily="50" charset="-127"/>
        <a:ea typeface="맑은 고딕" pitchFamily="50" charset="-127"/>
        <a:cs typeface="+mn-cs"/>
      </a:defRPr>
    </a:lvl7pPr>
    <a:lvl8pPr marL="3200400" algn="l" defTabSz="914400" rtl="0" eaLnBrk="1" latinLnBrk="1" hangingPunct="1">
      <a:defRPr kumimoji="1" sz="1400" b="1" kern="1200">
        <a:solidFill>
          <a:schemeClr val="tx1"/>
        </a:solidFill>
        <a:latin typeface="맑은 고딕" pitchFamily="50" charset="-127"/>
        <a:ea typeface="맑은 고딕" pitchFamily="50" charset="-127"/>
        <a:cs typeface="+mn-cs"/>
      </a:defRPr>
    </a:lvl8pPr>
    <a:lvl9pPr marL="3657600" algn="l" defTabSz="914400" rtl="0" eaLnBrk="1" latinLnBrk="1" hangingPunct="1">
      <a:defRPr kumimoji="1" sz="1400" b="1" kern="1200">
        <a:solidFill>
          <a:schemeClr val="tx1"/>
        </a:solidFill>
        <a:latin typeface="맑은 고딕" pitchFamily="50" charset="-127"/>
        <a:ea typeface="맑은 고딕" pitchFamily="50" charset="-127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CCFF"/>
    <a:srgbClr val="3366FF"/>
    <a:srgbClr val="6699FF"/>
    <a:srgbClr val="FFCC66"/>
    <a:srgbClr val="FFCC00"/>
    <a:srgbClr val="FFFF99"/>
    <a:srgbClr val="EAEAEA"/>
    <a:srgbClr val="F8F8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테마 스타일 1 - 강조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0660B408-B3CF-4A94-85FC-2B1E0A45F4A2}" styleName="어두운 스타일 2 - 강조 1/강조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C4B1156A-380E-4F78-BDF5-A606A8083BF9}" styleName="보통 스타일 4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87358" autoAdjust="0"/>
  </p:normalViewPr>
  <p:slideViewPr>
    <p:cSldViewPr>
      <p:cViewPr varScale="1">
        <p:scale>
          <a:sx n="98" d="100"/>
          <a:sy n="98" d="100"/>
        </p:scale>
        <p:origin x="-180" y="-102"/>
      </p:cViewPr>
      <p:guideLst>
        <p:guide orient="horz" pos="2160"/>
        <p:guide orient="horz" pos="754"/>
        <p:guide orient="horz" pos="119"/>
        <p:guide orient="horz" pos="4156"/>
        <p:guide orient="horz" pos="1094"/>
        <p:guide pos="3120"/>
        <p:guide pos="262"/>
        <p:guide pos="5978"/>
        <p:guide pos="512"/>
        <p:guide pos="5728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74" d="100"/>
          <a:sy n="74" d="100"/>
        </p:scale>
        <p:origin x="-2160" y="-90"/>
      </p:cViewPr>
      <p:guideLst>
        <p:guide orient="horz" pos="2880"/>
        <p:guide pos="2160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7.xml"/><Relationship Id="rId21" Type="http://schemas.openxmlformats.org/officeDocument/2006/relationships/slide" Target="slides/slide12.xml"/><Relationship Id="rId42" Type="http://schemas.openxmlformats.org/officeDocument/2006/relationships/slide" Target="slides/slide33.xml"/><Relationship Id="rId47" Type="http://schemas.openxmlformats.org/officeDocument/2006/relationships/slide" Target="slides/slide38.xml"/><Relationship Id="rId63" Type="http://schemas.openxmlformats.org/officeDocument/2006/relationships/slide" Target="slides/slide54.xml"/><Relationship Id="rId68" Type="http://schemas.openxmlformats.org/officeDocument/2006/relationships/slide" Target="slides/slide59.xml"/><Relationship Id="rId84" Type="http://schemas.openxmlformats.org/officeDocument/2006/relationships/slide" Target="slides/slide75.xml"/><Relationship Id="rId89" Type="http://schemas.openxmlformats.org/officeDocument/2006/relationships/tableStyles" Target="tableStyles.xml"/><Relationship Id="rId16" Type="http://schemas.openxmlformats.org/officeDocument/2006/relationships/slide" Target="slides/slide7.xml"/><Relationship Id="rId11" Type="http://schemas.openxmlformats.org/officeDocument/2006/relationships/slide" Target="slides/slide2.xml"/><Relationship Id="rId32" Type="http://schemas.openxmlformats.org/officeDocument/2006/relationships/slide" Target="slides/slide23.xml"/><Relationship Id="rId37" Type="http://schemas.openxmlformats.org/officeDocument/2006/relationships/slide" Target="slides/slide28.xml"/><Relationship Id="rId53" Type="http://schemas.openxmlformats.org/officeDocument/2006/relationships/slide" Target="slides/slide44.xml"/><Relationship Id="rId58" Type="http://schemas.openxmlformats.org/officeDocument/2006/relationships/slide" Target="slides/slide49.xml"/><Relationship Id="rId74" Type="http://schemas.openxmlformats.org/officeDocument/2006/relationships/slide" Target="slides/slide65.xml"/><Relationship Id="rId79" Type="http://schemas.openxmlformats.org/officeDocument/2006/relationships/slide" Target="slides/slide70.xml"/><Relationship Id="rId5" Type="http://schemas.openxmlformats.org/officeDocument/2006/relationships/slideMaster" Target="slideMasters/slideMaster5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slide" Target="slides/slide18.xml"/><Relationship Id="rId30" Type="http://schemas.openxmlformats.org/officeDocument/2006/relationships/slide" Target="slides/slide21.xml"/><Relationship Id="rId35" Type="http://schemas.openxmlformats.org/officeDocument/2006/relationships/slide" Target="slides/slide26.xml"/><Relationship Id="rId43" Type="http://schemas.openxmlformats.org/officeDocument/2006/relationships/slide" Target="slides/slide34.xml"/><Relationship Id="rId48" Type="http://schemas.openxmlformats.org/officeDocument/2006/relationships/slide" Target="slides/slide39.xml"/><Relationship Id="rId56" Type="http://schemas.openxmlformats.org/officeDocument/2006/relationships/slide" Target="slides/slide47.xml"/><Relationship Id="rId64" Type="http://schemas.openxmlformats.org/officeDocument/2006/relationships/slide" Target="slides/slide55.xml"/><Relationship Id="rId69" Type="http://schemas.openxmlformats.org/officeDocument/2006/relationships/slide" Target="slides/slide60.xml"/><Relationship Id="rId77" Type="http://schemas.openxmlformats.org/officeDocument/2006/relationships/slide" Target="slides/slide68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42.xml"/><Relationship Id="rId72" Type="http://schemas.openxmlformats.org/officeDocument/2006/relationships/slide" Target="slides/slide63.xml"/><Relationship Id="rId80" Type="http://schemas.openxmlformats.org/officeDocument/2006/relationships/slide" Target="slides/slide71.xml"/><Relationship Id="rId85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slide" Target="slides/slide16.xml"/><Relationship Id="rId33" Type="http://schemas.openxmlformats.org/officeDocument/2006/relationships/slide" Target="slides/slide24.xml"/><Relationship Id="rId38" Type="http://schemas.openxmlformats.org/officeDocument/2006/relationships/slide" Target="slides/slide29.xml"/><Relationship Id="rId46" Type="http://schemas.openxmlformats.org/officeDocument/2006/relationships/slide" Target="slides/slide37.xml"/><Relationship Id="rId59" Type="http://schemas.openxmlformats.org/officeDocument/2006/relationships/slide" Target="slides/slide50.xml"/><Relationship Id="rId67" Type="http://schemas.openxmlformats.org/officeDocument/2006/relationships/slide" Target="slides/slide58.xml"/><Relationship Id="rId20" Type="http://schemas.openxmlformats.org/officeDocument/2006/relationships/slide" Target="slides/slide11.xml"/><Relationship Id="rId41" Type="http://schemas.openxmlformats.org/officeDocument/2006/relationships/slide" Target="slides/slide32.xml"/><Relationship Id="rId54" Type="http://schemas.openxmlformats.org/officeDocument/2006/relationships/slide" Target="slides/slide45.xml"/><Relationship Id="rId62" Type="http://schemas.openxmlformats.org/officeDocument/2006/relationships/slide" Target="slides/slide53.xml"/><Relationship Id="rId70" Type="http://schemas.openxmlformats.org/officeDocument/2006/relationships/slide" Target="slides/slide61.xml"/><Relationship Id="rId75" Type="http://schemas.openxmlformats.org/officeDocument/2006/relationships/slide" Target="slides/slide66.xml"/><Relationship Id="rId83" Type="http://schemas.openxmlformats.org/officeDocument/2006/relationships/slide" Target="slides/slide74.xml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slide" Target="slides/slide19.xml"/><Relationship Id="rId36" Type="http://schemas.openxmlformats.org/officeDocument/2006/relationships/slide" Target="slides/slide27.xml"/><Relationship Id="rId49" Type="http://schemas.openxmlformats.org/officeDocument/2006/relationships/slide" Target="slides/slide40.xml"/><Relationship Id="rId57" Type="http://schemas.openxmlformats.org/officeDocument/2006/relationships/slide" Target="slides/slide48.xml"/><Relationship Id="rId10" Type="http://schemas.openxmlformats.org/officeDocument/2006/relationships/slide" Target="slides/slide1.xml"/><Relationship Id="rId31" Type="http://schemas.openxmlformats.org/officeDocument/2006/relationships/slide" Target="slides/slide22.xml"/><Relationship Id="rId44" Type="http://schemas.openxmlformats.org/officeDocument/2006/relationships/slide" Target="slides/slide35.xml"/><Relationship Id="rId52" Type="http://schemas.openxmlformats.org/officeDocument/2006/relationships/slide" Target="slides/slide43.xml"/><Relationship Id="rId60" Type="http://schemas.openxmlformats.org/officeDocument/2006/relationships/slide" Target="slides/slide51.xml"/><Relationship Id="rId65" Type="http://schemas.openxmlformats.org/officeDocument/2006/relationships/slide" Target="slides/slide56.xml"/><Relationship Id="rId73" Type="http://schemas.openxmlformats.org/officeDocument/2006/relationships/slide" Target="slides/slide64.xml"/><Relationship Id="rId78" Type="http://schemas.openxmlformats.org/officeDocument/2006/relationships/slide" Target="slides/slide69.xml"/><Relationship Id="rId81" Type="http://schemas.openxmlformats.org/officeDocument/2006/relationships/slide" Target="slides/slide72.xml"/><Relationship Id="rId86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39" Type="http://schemas.openxmlformats.org/officeDocument/2006/relationships/slide" Target="slides/slide30.xml"/><Relationship Id="rId34" Type="http://schemas.openxmlformats.org/officeDocument/2006/relationships/slide" Target="slides/slide25.xml"/><Relationship Id="rId50" Type="http://schemas.openxmlformats.org/officeDocument/2006/relationships/slide" Target="slides/slide41.xml"/><Relationship Id="rId55" Type="http://schemas.openxmlformats.org/officeDocument/2006/relationships/slide" Target="slides/slide46.xml"/><Relationship Id="rId76" Type="http://schemas.openxmlformats.org/officeDocument/2006/relationships/slide" Target="slides/slide67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62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0.xml"/><Relationship Id="rId24" Type="http://schemas.openxmlformats.org/officeDocument/2006/relationships/slide" Target="slides/slide15.xml"/><Relationship Id="rId40" Type="http://schemas.openxmlformats.org/officeDocument/2006/relationships/slide" Target="slides/slide31.xml"/><Relationship Id="rId45" Type="http://schemas.openxmlformats.org/officeDocument/2006/relationships/slide" Target="slides/slide36.xml"/><Relationship Id="rId66" Type="http://schemas.openxmlformats.org/officeDocument/2006/relationships/slide" Target="slides/slide57.xml"/><Relationship Id="rId87" Type="http://schemas.openxmlformats.org/officeDocument/2006/relationships/viewProps" Target="viewProps.xml"/><Relationship Id="rId61" Type="http://schemas.openxmlformats.org/officeDocument/2006/relationships/slide" Target="slides/slide52.xml"/><Relationship Id="rId82" Type="http://schemas.openxmlformats.org/officeDocument/2006/relationships/slide" Target="slides/slide73.xml"/><Relationship Id="rId19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kumimoji="0" sz="1200" b="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kumimoji="0" sz="1200" b="0">
                <a:latin typeface="+mn-lt"/>
                <a:ea typeface="+mn-ea"/>
              </a:defRPr>
            </a:lvl1pPr>
          </a:lstStyle>
          <a:p>
            <a:pPr>
              <a:defRPr/>
            </a:pPr>
            <a:fld id="{1ABBECE4-09A5-4A05-B416-D6AEC8F8529F}" type="datetimeFigureOut">
              <a:rPr lang="ko-KR" altLang="en-US"/>
              <a:pPr>
                <a:defRPr/>
              </a:pPr>
              <a:t>2016-02-10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noProof="0" smtClean="0"/>
              <a:t>마스터 텍스트 스타일을 편집합니다</a:t>
            </a:r>
          </a:p>
          <a:p>
            <a:pPr lvl="1"/>
            <a:r>
              <a:rPr lang="ko-KR" altLang="en-US" noProof="0" smtClean="0"/>
              <a:t>둘째 수준</a:t>
            </a:r>
          </a:p>
          <a:p>
            <a:pPr lvl="2"/>
            <a:r>
              <a:rPr lang="ko-KR" altLang="en-US" noProof="0" smtClean="0"/>
              <a:t>셋째 수준</a:t>
            </a:r>
          </a:p>
          <a:p>
            <a:pPr lvl="3"/>
            <a:r>
              <a:rPr lang="ko-KR" altLang="en-US" noProof="0" smtClean="0"/>
              <a:t>넷째 수준</a:t>
            </a:r>
          </a:p>
          <a:p>
            <a:pPr lvl="4"/>
            <a:r>
              <a:rPr lang="ko-KR" altLang="en-US" noProof="0" smtClean="0"/>
              <a:t>다섯째 수준</a:t>
            </a:r>
            <a:endParaRPr lang="ko-KR" altLang="en-US" noProof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kumimoji="0" sz="1200" b="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kumimoji="0" sz="1200" b="0">
                <a:latin typeface="+mn-lt"/>
                <a:ea typeface="+mn-ea"/>
              </a:defRPr>
            </a:lvl1pPr>
          </a:lstStyle>
          <a:p>
            <a:pPr>
              <a:defRPr/>
            </a:pPr>
            <a:fld id="{48475120-2B95-4445-ABF6-EE09CDBEACA2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312145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14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0000" lnSpcReduction="20000"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의 설계 개념 및 특성입니다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먼저 분산컴퓨팅 환경에서 운영되어야 하기 때문에 함수형</a:t>
            </a:r>
            <a:r>
              <a:rPr lang="en-US" altLang="ko-KR" dirty="0" smtClean="0"/>
              <a:t> </a:t>
            </a:r>
            <a:r>
              <a:rPr lang="ko-KR" altLang="en-US" dirty="0" smtClean="0"/>
              <a:t>프로그램의 특성을 가지고 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물론 실시간 처리도 가능은 하지만 앞서 언급했다시피 분산컴퓨팅 환경에서 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운영되기 때문에 배치형식의 데이터 처리 시스템으로 설계가 되었습니다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사용자의 </a:t>
            </a:r>
            <a:r>
              <a:rPr lang="en-US" altLang="ko-KR" dirty="0" smtClean="0"/>
              <a:t>NEED</a:t>
            </a:r>
            <a:r>
              <a:rPr lang="ko-KR" altLang="en-US" dirty="0" smtClean="0"/>
              <a:t>를 파악하지 못하고 개발한 프로그램은 사실 쓸모가 없을 것입니다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여러 어플리케이션 </a:t>
            </a:r>
            <a:r>
              <a:rPr lang="ko-KR" altLang="en-US" dirty="0" err="1" smtClean="0"/>
              <a:t>로직의</a:t>
            </a:r>
            <a:r>
              <a:rPr lang="ko-KR" altLang="en-US" dirty="0" smtClean="0"/>
              <a:t> 주요관심사들을 파악했고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이러한 요소들을 최대한 반영하였습니다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262148" name="슬라이드 번호 개체 틀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fld id="{BB866338-5697-43C7-ADC7-778973B8B269}" type="slidenum">
              <a:rPr kumimoji="0" lang="ko-KR" altLang="en-US" sz="1200" b="0">
                <a:solidFill>
                  <a:srgbClr val="000000"/>
                </a:solidFill>
              </a:rPr>
              <a:pPr algn="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3</a:t>
            </a:fld>
            <a:endParaRPr kumimoji="0" lang="en-US" altLang="ko-KR" sz="1200" b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36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0000" lnSpcReduction="20000"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의 설계 개념 및 특성입니다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먼저 분산컴퓨팅 환경에서 운영되어야 하기 때문에 함수형</a:t>
            </a:r>
            <a:r>
              <a:rPr lang="en-US" altLang="ko-KR" dirty="0" smtClean="0"/>
              <a:t> </a:t>
            </a:r>
            <a:r>
              <a:rPr lang="ko-KR" altLang="en-US" dirty="0" smtClean="0"/>
              <a:t>프로그램의 특성을 가지고 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물론 실시간 처리도 가능은 하지만 앞서 언급했다시피 분산컴퓨팅 환경에서 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운영되기 때문에 배치형식의 데이터 처리 시스템으로 설계가 되었습니다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사용자의 </a:t>
            </a:r>
            <a:r>
              <a:rPr lang="en-US" altLang="ko-KR" dirty="0" smtClean="0"/>
              <a:t>NEED</a:t>
            </a:r>
            <a:r>
              <a:rPr lang="ko-KR" altLang="en-US" dirty="0" smtClean="0"/>
              <a:t>를 파악하지 못하고 개발한 프로그램은 사실 쓸모가 없을 것입니다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여러 어플리케이션 </a:t>
            </a:r>
            <a:r>
              <a:rPr lang="ko-KR" altLang="en-US" dirty="0" err="1" smtClean="0"/>
              <a:t>로직의</a:t>
            </a:r>
            <a:r>
              <a:rPr lang="ko-KR" altLang="en-US" dirty="0" smtClean="0"/>
              <a:t> 주요관심사들을 파악했고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이러한 요소들을 최대한 반영하였습니다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271364" name="슬라이드 번호 개체 틀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fld id="{D8065A93-BC27-443C-9590-A93C28129683}" type="slidenum">
              <a:rPr kumimoji="0" lang="ko-KR" altLang="en-US" sz="1200" b="0">
                <a:solidFill>
                  <a:srgbClr val="000000"/>
                </a:solidFill>
              </a:rPr>
              <a:pPr algn="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12</a:t>
            </a:fld>
            <a:endParaRPr kumimoji="0" lang="en-US" altLang="ko-KR" sz="1200" b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3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0000" lnSpcReduction="20000"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의 설계 개념 및 특성입니다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먼저 분산컴퓨팅 환경에서 운영되어야 하기 때문에 함수형</a:t>
            </a:r>
            <a:r>
              <a:rPr lang="en-US" altLang="ko-KR" dirty="0" smtClean="0"/>
              <a:t> </a:t>
            </a:r>
            <a:r>
              <a:rPr lang="ko-KR" altLang="en-US" dirty="0" smtClean="0"/>
              <a:t>프로그램의 특성을 가지고 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물론 실시간 처리도 가능은 하지만 앞서 언급했다시피 분산컴퓨팅 환경에서 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운영되기 때문에 배치형식의 데이터 처리 시스템으로 설계가 되었습니다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사용자의 </a:t>
            </a:r>
            <a:r>
              <a:rPr lang="en-US" altLang="ko-KR" dirty="0" smtClean="0"/>
              <a:t>NEED</a:t>
            </a:r>
            <a:r>
              <a:rPr lang="ko-KR" altLang="en-US" dirty="0" smtClean="0"/>
              <a:t>를 파악하지 못하고 개발한 프로그램은 사실 쓸모가 없을 것입니다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여러 어플리케이션 </a:t>
            </a:r>
            <a:r>
              <a:rPr lang="ko-KR" altLang="en-US" dirty="0" err="1" smtClean="0"/>
              <a:t>로직의</a:t>
            </a:r>
            <a:r>
              <a:rPr lang="ko-KR" altLang="en-US" dirty="0" smtClean="0"/>
              <a:t> 주요관심사들을 파악했고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이러한 요소들을 최대한 반영하였습니다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272388" name="슬라이드 번호 개체 틀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fld id="{3AFD2F58-62CF-403C-824A-5D5AAD54450F}" type="slidenum">
              <a:rPr kumimoji="0" lang="ko-KR" altLang="en-US" sz="1200" b="0">
                <a:solidFill>
                  <a:srgbClr val="000000"/>
                </a:solidFill>
              </a:rPr>
              <a:pPr algn="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13</a:t>
            </a:fld>
            <a:endParaRPr kumimoji="0" lang="en-US" altLang="ko-KR" sz="1200" b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60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0000" lnSpcReduction="20000"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의 설계 개념 및 특성입니다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먼저 분산컴퓨팅 환경에서 운영되어야 하기 때문에 함수형</a:t>
            </a:r>
            <a:r>
              <a:rPr lang="en-US" altLang="ko-KR" dirty="0" smtClean="0"/>
              <a:t> </a:t>
            </a:r>
            <a:r>
              <a:rPr lang="ko-KR" altLang="en-US" dirty="0" smtClean="0"/>
              <a:t>프로그램의 특성을 가지고 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물론 실시간 처리도 가능은 하지만 앞서 언급했다시피 분산컴퓨팅 환경에서 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운영되기 때문에 배치형식의 데이터 처리 시스템으로 설계가 되었습니다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사용자의 </a:t>
            </a:r>
            <a:r>
              <a:rPr lang="en-US" altLang="ko-KR" dirty="0" smtClean="0"/>
              <a:t>NEED</a:t>
            </a:r>
            <a:r>
              <a:rPr lang="ko-KR" altLang="en-US" dirty="0" smtClean="0"/>
              <a:t>를 파악하지 못하고 개발한 프로그램은 사실 쓸모가 없을 것입니다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여러 어플리케이션 </a:t>
            </a:r>
            <a:r>
              <a:rPr lang="ko-KR" altLang="en-US" dirty="0" err="1" smtClean="0"/>
              <a:t>로직의</a:t>
            </a:r>
            <a:r>
              <a:rPr lang="ko-KR" altLang="en-US" dirty="0" smtClean="0"/>
              <a:t> 주요관심사들을 파악했고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이러한 요소들을 최대한 반영하였습니다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281604" name="슬라이드 번호 개체 틀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fld id="{E8A11C8D-6906-42D5-AC3F-A9F9FAAB9BF9}" type="slidenum">
              <a:rPr kumimoji="0" lang="ko-KR" altLang="en-US" sz="1200" b="0">
                <a:solidFill>
                  <a:srgbClr val="000000"/>
                </a:solidFill>
              </a:rPr>
              <a:pPr algn="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14</a:t>
            </a:fld>
            <a:endParaRPr kumimoji="0" lang="en-US" altLang="ko-KR" sz="1200" b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62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0000" lnSpcReduction="20000"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의 설계 개념 및 특성입니다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먼저 분산컴퓨팅 환경에서 운영되어야 하기 때문에 함수형</a:t>
            </a:r>
            <a:r>
              <a:rPr lang="en-US" altLang="ko-KR" dirty="0" smtClean="0"/>
              <a:t> </a:t>
            </a:r>
            <a:r>
              <a:rPr lang="ko-KR" altLang="en-US" dirty="0" smtClean="0"/>
              <a:t>프로그램의 특성을 가지고 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물론 실시간 처리도 가능은 하지만 앞서 언급했다시피 분산컴퓨팅 환경에서 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운영되기 때문에 배치형식의 데이터 처리 시스템으로 설계가 되었습니다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사용자의 </a:t>
            </a:r>
            <a:r>
              <a:rPr lang="en-US" altLang="ko-KR" dirty="0" smtClean="0"/>
              <a:t>NEED</a:t>
            </a:r>
            <a:r>
              <a:rPr lang="ko-KR" altLang="en-US" dirty="0" smtClean="0"/>
              <a:t>를 파악하지 못하고 개발한 프로그램은 사실 쓸모가 없을 것입니다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여러 어플리케이션 </a:t>
            </a:r>
            <a:r>
              <a:rPr lang="ko-KR" altLang="en-US" dirty="0" err="1" smtClean="0"/>
              <a:t>로직의</a:t>
            </a:r>
            <a:r>
              <a:rPr lang="ko-KR" altLang="en-US" dirty="0" smtClean="0"/>
              <a:t> 주요관심사들을 파악했고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이러한 요소들을 최대한 반영하였습니다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282628" name="슬라이드 번호 개체 틀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fld id="{D5639945-F1C0-4966-BD91-BD6FAC21FADA}" type="slidenum">
              <a:rPr kumimoji="0" lang="ko-KR" altLang="en-US" sz="1200" b="0">
                <a:solidFill>
                  <a:srgbClr val="000000"/>
                </a:solidFill>
              </a:rPr>
              <a:pPr algn="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15</a:t>
            </a:fld>
            <a:endParaRPr kumimoji="0" lang="en-US" altLang="ko-KR" sz="1200" b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65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0000" lnSpcReduction="20000"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의 설계 개념 및 특성입니다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먼저 분산컴퓨팅 환경에서 운영되어야 하기 때문에 함수형</a:t>
            </a:r>
            <a:r>
              <a:rPr lang="en-US" altLang="ko-KR" dirty="0" smtClean="0"/>
              <a:t> </a:t>
            </a:r>
            <a:r>
              <a:rPr lang="ko-KR" altLang="en-US" dirty="0" smtClean="0"/>
              <a:t>프로그램의 특성을 가지고 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물론 실시간 처리도 가능은 하지만 앞서 언급했다시피 분산컴퓨팅 환경에서 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운영되기 때문에 배치형식의 데이터 처리 시스템으로 설계가 되었습니다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사용자의 </a:t>
            </a:r>
            <a:r>
              <a:rPr lang="en-US" altLang="ko-KR" dirty="0" smtClean="0"/>
              <a:t>NEED</a:t>
            </a:r>
            <a:r>
              <a:rPr lang="ko-KR" altLang="en-US" dirty="0" smtClean="0"/>
              <a:t>를 파악하지 못하고 개발한 프로그램은 사실 쓸모가 없을 것입니다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여러 어플리케이션 </a:t>
            </a:r>
            <a:r>
              <a:rPr lang="ko-KR" altLang="en-US" dirty="0" err="1" smtClean="0"/>
              <a:t>로직의</a:t>
            </a:r>
            <a:r>
              <a:rPr lang="ko-KR" altLang="en-US" dirty="0" smtClean="0"/>
              <a:t> 주요관심사들을 파악했고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이러한 요소들을 최대한 반영하였습니다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283652" name="슬라이드 번호 개체 틀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fld id="{F845BC12-48DF-4F53-AE83-A80E4B44F888}" type="slidenum">
              <a:rPr kumimoji="0" lang="ko-KR" altLang="en-US" sz="1200" b="0">
                <a:solidFill>
                  <a:srgbClr val="000000"/>
                </a:solidFill>
              </a:rPr>
              <a:pPr algn="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16</a:t>
            </a:fld>
            <a:endParaRPr kumimoji="0" lang="en-US" altLang="ko-KR" sz="1200" b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9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0000" lnSpcReduction="20000"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의 설계 개념 및 특성입니다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먼저 분산컴퓨팅 환경에서 운영되어야 하기 때문에 함수형</a:t>
            </a:r>
            <a:r>
              <a:rPr lang="en-US" altLang="ko-KR" dirty="0" smtClean="0"/>
              <a:t> </a:t>
            </a:r>
            <a:r>
              <a:rPr lang="ko-KR" altLang="en-US" dirty="0" smtClean="0"/>
              <a:t>프로그램의 특성을 가지고 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물론 실시간 처리도 가능은 하지만 앞서 언급했다시피 분산컴퓨팅 환경에서 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운영되기 때문에 배치형식의 데이터 처리 시스템으로 설계가 되었습니다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사용자의 </a:t>
            </a:r>
            <a:r>
              <a:rPr lang="en-US" altLang="ko-KR" dirty="0" smtClean="0"/>
              <a:t>NEED</a:t>
            </a:r>
            <a:r>
              <a:rPr lang="ko-KR" altLang="en-US" dirty="0" smtClean="0"/>
              <a:t>를 파악하지 못하고 개발한 프로그램은 사실 쓸모가 없을 것입니다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여러 어플리케이션 </a:t>
            </a:r>
            <a:r>
              <a:rPr lang="ko-KR" altLang="en-US" dirty="0" err="1" smtClean="0"/>
              <a:t>로직의</a:t>
            </a:r>
            <a:r>
              <a:rPr lang="ko-KR" altLang="en-US" dirty="0" smtClean="0"/>
              <a:t> 주요관심사들을 파악했고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이러한 요소들을 최대한 반영하였습니다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285700" name="슬라이드 번호 개체 틀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fld id="{C825D8E8-9D6E-4767-97D6-C20EADB6EDEF}" type="slidenum">
              <a:rPr kumimoji="0" lang="ko-KR" altLang="en-US" sz="1200" b="0">
                <a:solidFill>
                  <a:srgbClr val="000000"/>
                </a:solidFill>
              </a:rPr>
              <a:pPr algn="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18</a:t>
            </a:fld>
            <a:endParaRPr kumimoji="0" lang="en-US" altLang="ko-KR" sz="1200" b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2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0000" lnSpcReduction="20000"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의 설계 개념 및 특성입니다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먼저 분산컴퓨팅 환경에서 운영되어야 하기 때문에 함수형</a:t>
            </a:r>
            <a:r>
              <a:rPr lang="en-US" altLang="ko-KR" dirty="0" smtClean="0"/>
              <a:t> </a:t>
            </a:r>
            <a:r>
              <a:rPr lang="ko-KR" altLang="en-US" dirty="0" smtClean="0"/>
              <a:t>프로그램의 특성을 가지고 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물론 실시간 처리도 가능은 하지만 앞서 언급했다시피 분산컴퓨팅 환경에서 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운영되기 때문에 배치형식의 데이터 처리 시스템으로 설계가 되었습니다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사용자의 </a:t>
            </a:r>
            <a:r>
              <a:rPr lang="en-US" altLang="ko-KR" dirty="0" smtClean="0"/>
              <a:t>NEED</a:t>
            </a:r>
            <a:r>
              <a:rPr lang="ko-KR" altLang="en-US" dirty="0" smtClean="0"/>
              <a:t>를 파악하지 못하고 개발한 프로그램은 사실 쓸모가 없을 것입니다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여러 어플리케이션 </a:t>
            </a:r>
            <a:r>
              <a:rPr lang="ko-KR" altLang="en-US" dirty="0" err="1" smtClean="0"/>
              <a:t>로직의</a:t>
            </a:r>
            <a:r>
              <a:rPr lang="ko-KR" altLang="en-US" dirty="0" smtClean="0"/>
              <a:t> 주요관심사들을 파악했고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이러한 요소들을 최대한 반영하였습니다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286724" name="슬라이드 번호 개체 틀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fld id="{99958380-0D8E-493B-A361-F992FAD33AFC}" type="slidenum">
              <a:rPr kumimoji="0" lang="ko-KR" altLang="en-US" sz="1200" b="0">
                <a:solidFill>
                  <a:srgbClr val="000000"/>
                </a:solidFill>
              </a:rPr>
              <a:pPr algn="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19</a:t>
            </a:fld>
            <a:endParaRPr kumimoji="0" lang="en-US" altLang="ko-KR" sz="1200" b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74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0000" lnSpcReduction="20000"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의 설계 개념 및 특성입니다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먼저 분산컴퓨팅 환경에서 운영되어야 하기 때문에 함수형</a:t>
            </a:r>
            <a:r>
              <a:rPr lang="en-US" altLang="ko-KR" dirty="0" smtClean="0"/>
              <a:t> </a:t>
            </a:r>
            <a:r>
              <a:rPr lang="ko-KR" altLang="en-US" dirty="0" smtClean="0"/>
              <a:t>프로그램의 특성을 가지고 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물론 실시간 처리도 가능은 하지만 앞서 언급했다시피 분산컴퓨팅 환경에서 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운영되기 때문에 배치형식의 데이터 처리 시스템으로 설계가 되었습니다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사용자의 </a:t>
            </a:r>
            <a:r>
              <a:rPr lang="en-US" altLang="ko-KR" dirty="0" smtClean="0"/>
              <a:t>NEED</a:t>
            </a:r>
            <a:r>
              <a:rPr lang="ko-KR" altLang="en-US" dirty="0" smtClean="0"/>
              <a:t>를 파악하지 못하고 개발한 프로그램은 사실 쓸모가 없을 것입니다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여러 어플리케이션 </a:t>
            </a:r>
            <a:r>
              <a:rPr lang="ko-KR" altLang="en-US" dirty="0" err="1" smtClean="0"/>
              <a:t>로직의</a:t>
            </a:r>
            <a:r>
              <a:rPr lang="ko-KR" altLang="en-US" dirty="0" smtClean="0"/>
              <a:t> 주요관심사들을 파악했고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이러한 요소들을 최대한 반영하였습니다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287748" name="슬라이드 번호 개체 틀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fld id="{E695B1F5-F058-40E0-AC60-E2A325EAAFCD}" type="slidenum">
              <a:rPr kumimoji="0" lang="ko-KR" altLang="en-US" sz="1200" b="0">
                <a:solidFill>
                  <a:srgbClr val="000000"/>
                </a:solidFill>
              </a:rPr>
              <a:pPr algn="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20</a:t>
            </a:fld>
            <a:endParaRPr kumimoji="0" lang="en-US" altLang="ko-KR" sz="1200" b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77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0000" lnSpcReduction="20000"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의 설계 개념 및 특성입니다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먼저 분산컴퓨팅 환경에서 운영되어야 하기 때문에 함수형</a:t>
            </a:r>
            <a:r>
              <a:rPr lang="en-US" altLang="ko-KR" dirty="0" smtClean="0"/>
              <a:t> </a:t>
            </a:r>
            <a:r>
              <a:rPr lang="ko-KR" altLang="en-US" dirty="0" smtClean="0"/>
              <a:t>프로그램의 특성을 가지고 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물론 실시간 처리도 가능은 하지만 앞서 언급했다시피 분산컴퓨팅 환경에서 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운영되기 때문에 배치형식의 데이터 처리 시스템으로 설계가 되었습니다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사용자의 </a:t>
            </a:r>
            <a:r>
              <a:rPr lang="en-US" altLang="ko-KR" dirty="0" smtClean="0"/>
              <a:t>NEED</a:t>
            </a:r>
            <a:r>
              <a:rPr lang="ko-KR" altLang="en-US" dirty="0" smtClean="0"/>
              <a:t>를 파악하지 못하고 개발한 프로그램은 사실 쓸모가 없을 것입니다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여러 어플리케이션 </a:t>
            </a:r>
            <a:r>
              <a:rPr lang="ko-KR" altLang="en-US" dirty="0" err="1" smtClean="0"/>
              <a:t>로직의</a:t>
            </a:r>
            <a:r>
              <a:rPr lang="ko-KR" altLang="en-US" dirty="0" smtClean="0"/>
              <a:t> 주요관심사들을 파악했고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이러한 요소들을 최대한 반영하였습니다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288772" name="슬라이드 번호 개체 틀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fld id="{05E91943-884A-40F2-972B-E4EC09385819}" type="slidenum">
              <a:rPr kumimoji="0" lang="ko-KR" altLang="en-US" sz="1200" b="0">
                <a:solidFill>
                  <a:srgbClr val="000000"/>
                </a:solidFill>
              </a:rPr>
              <a:pPr algn="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21</a:t>
            </a:fld>
            <a:endParaRPr kumimoji="0" lang="en-US" altLang="ko-KR" sz="1200" b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81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0000" lnSpcReduction="20000"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의 설계 개념 및 특성입니다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먼저 분산컴퓨팅 환경에서 운영되어야 하기 때문에 함수형</a:t>
            </a:r>
            <a:r>
              <a:rPr lang="en-US" altLang="ko-KR" dirty="0" smtClean="0"/>
              <a:t> </a:t>
            </a:r>
            <a:r>
              <a:rPr lang="ko-KR" altLang="en-US" dirty="0" smtClean="0"/>
              <a:t>프로그램의 특성을 가지고 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물론 실시간 처리도 가능은 하지만 앞서 언급했다시피 분산컴퓨팅 환경에서 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운영되기 때문에 배치형식의 데이터 처리 시스템으로 설계가 되었습니다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사용자의 </a:t>
            </a:r>
            <a:r>
              <a:rPr lang="en-US" altLang="ko-KR" dirty="0" smtClean="0"/>
              <a:t>NEED</a:t>
            </a:r>
            <a:r>
              <a:rPr lang="ko-KR" altLang="en-US" dirty="0" smtClean="0"/>
              <a:t>를 파악하지 못하고 개발한 프로그램은 사실 쓸모가 없을 것입니다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여러 어플리케이션 </a:t>
            </a:r>
            <a:r>
              <a:rPr lang="ko-KR" altLang="en-US" dirty="0" err="1" smtClean="0"/>
              <a:t>로직의</a:t>
            </a:r>
            <a:r>
              <a:rPr lang="ko-KR" altLang="en-US" dirty="0" smtClean="0"/>
              <a:t> 주요관심사들을 파악했고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이러한 요소들을 최대한 반영하였습니다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290820" name="슬라이드 번호 개체 틀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fld id="{AFD87670-008A-42AC-B4EC-18AFECEF0D72}" type="slidenum">
              <a:rPr kumimoji="0" lang="ko-KR" altLang="en-US" sz="1200" b="0">
                <a:solidFill>
                  <a:srgbClr val="000000"/>
                </a:solidFill>
              </a:rPr>
              <a:pPr algn="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22</a:t>
            </a:fld>
            <a:endParaRPr kumimoji="0" lang="en-US" altLang="ko-KR" sz="1200" b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7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0000" lnSpcReduction="20000"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의 설계 개념 및 특성입니다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먼저 분산컴퓨팅 환경에서 운영되어야 하기 때문에 함수형</a:t>
            </a:r>
            <a:r>
              <a:rPr lang="en-US" altLang="ko-KR" dirty="0" smtClean="0"/>
              <a:t> </a:t>
            </a:r>
            <a:r>
              <a:rPr lang="ko-KR" altLang="en-US" dirty="0" smtClean="0"/>
              <a:t>프로그램의 특성을 가지고 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물론 실시간 처리도 가능은 하지만 앞서 언급했다시피 분산컴퓨팅 환경에서 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운영되기 때문에 배치형식의 데이터 처리 시스템으로 설계가 되었습니다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사용자의 </a:t>
            </a:r>
            <a:r>
              <a:rPr lang="en-US" altLang="ko-KR" dirty="0" smtClean="0"/>
              <a:t>NEED</a:t>
            </a:r>
            <a:r>
              <a:rPr lang="ko-KR" altLang="en-US" dirty="0" smtClean="0"/>
              <a:t>를 파악하지 못하고 개발한 프로그램은 사실 쓸모가 없을 것입니다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여러 어플리케이션 </a:t>
            </a:r>
            <a:r>
              <a:rPr lang="ko-KR" altLang="en-US" dirty="0" err="1" smtClean="0"/>
              <a:t>로직의</a:t>
            </a:r>
            <a:r>
              <a:rPr lang="ko-KR" altLang="en-US" dirty="0" smtClean="0"/>
              <a:t> 주요관심사들을 파악했고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이러한 요소들을 최대한 반영하였습니다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263172" name="슬라이드 번호 개체 틀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fld id="{2FC05C28-35B3-40A8-BCB4-6819709CE0E9}" type="slidenum">
              <a:rPr kumimoji="0" lang="ko-KR" altLang="en-US" sz="1200" b="0">
                <a:solidFill>
                  <a:srgbClr val="000000"/>
                </a:solidFill>
              </a:rPr>
              <a:pPr algn="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4</a:t>
            </a:fld>
            <a:endParaRPr kumimoji="0" lang="en-US" altLang="ko-KR" sz="1200" b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84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0000" lnSpcReduction="20000"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의 설계 개념 및 특성입니다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먼저 분산컴퓨팅 환경에서 운영되어야 하기 때문에 함수형</a:t>
            </a:r>
            <a:r>
              <a:rPr lang="en-US" altLang="ko-KR" dirty="0" smtClean="0"/>
              <a:t> </a:t>
            </a:r>
            <a:r>
              <a:rPr lang="ko-KR" altLang="en-US" dirty="0" smtClean="0"/>
              <a:t>프로그램의 특성을 가지고 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물론 실시간 처리도 가능은 하지만 앞서 언급했다시피 분산컴퓨팅 환경에서 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운영되기 때문에 배치형식의 데이터 처리 시스템으로 설계가 되었습니다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사용자의 </a:t>
            </a:r>
            <a:r>
              <a:rPr lang="en-US" altLang="ko-KR" dirty="0" smtClean="0"/>
              <a:t>NEED</a:t>
            </a:r>
            <a:r>
              <a:rPr lang="ko-KR" altLang="en-US" dirty="0" smtClean="0"/>
              <a:t>를 파악하지 못하고 개발한 프로그램은 사실 쓸모가 없을 것입니다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여러 어플리케이션 </a:t>
            </a:r>
            <a:r>
              <a:rPr lang="ko-KR" altLang="en-US" dirty="0" err="1" smtClean="0"/>
              <a:t>로직의</a:t>
            </a:r>
            <a:r>
              <a:rPr lang="ko-KR" altLang="en-US" dirty="0" smtClean="0"/>
              <a:t> 주요관심사들을 파악했고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이러한 요소들을 최대한 반영하였습니다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291844" name="슬라이드 번호 개체 틀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fld id="{05BDA6B8-5519-452A-A52A-9F71E0208590}" type="slidenum">
              <a:rPr kumimoji="0" lang="ko-KR" altLang="en-US" sz="1200" b="0">
                <a:solidFill>
                  <a:srgbClr val="000000"/>
                </a:solidFill>
              </a:rPr>
              <a:pPr algn="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23</a:t>
            </a:fld>
            <a:endParaRPr kumimoji="0" lang="en-US" altLang="ko-KR" sz="1200" b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0000" lnSpcReduction="20000"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의 설계 개념 및 특성입니다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먼저 분산컴퓨팅 환경에서 운영되어야 하기 때문에 함수형</a:t>
            </a:r>
            <a:r>
              <a:rPr lang="en-US" altLang="ko-KR" dirty="0" smtClean="0"/>
              <a:t> </a:t>
            </a:r>
            <a:r>
              <a:rPr lang="ko-KR" altLang="en-US" dirty="0" smtClean="0"/>
              <a:t>프로그램의 특성을 가지고 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물론 실시간 처리도 가능은 하지만 앞서 언급했다시피 분산컴퓨팅 환경에서 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운영되기 때문에 배치형식의 데이터 처리 시스템으로 설계가 되었습니다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사용자의 </a:t>
            </a:r>
            <a:r>
              <a:rPr lang="en-US" altLang="ko-KR" dirty="0" smtClean="0"/>
              <a:t>NEED</a:t>
            </a:r>
            <a:r>
              <a:rPr lang="ko-KR" altLang="en-US" dirty="0" smtClean="0"/>
              <a:t>를 파악하지 못하고 개발한 프로그램은 사실 쓸모가 없을 것입니다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여러 어플리케이션 </a:t>
            </a:r>
            <a:r>
              <a:rPr lang="ko-KR" altLang="en-US" dirty="0" err="1" smtClean="0"/>
              <a:t>로직의</a:t>
            </a:r>
            <a:r>
              <a:rPr lang="ko-KR" altLang="en-US" dirty="0" smtClean="0"/>
              <a:t> 주요관심사들을 파악했고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이러한 요소들을 최대한 반영하였습니다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292868" name="슬라이드 번호 개체 틀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fld id="{1F096F6F-66AF-4F40-A0AA-A468764A497D}" type="slidenum">
              <a:rPr kumimoji="0" lang="ko-KR" altLang="en-US" sz="1200" b="0">
                <a:solidFill>
                  <a:srgbClr val="000000"/>
                </a:solidFill>
              </a:rPr>
              <a:pPr algn="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24</a:t>
            </a:fld>
            <a:endParaRPr kumimoji="0" lang="en-US" altLang="ko-KR" sz="1200" b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08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0000" lnSpcReduction="20000"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의 설계 개념 및 특성입니다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먼저 분산컴퓨팅 환경에서 운영되어야 하기 때문에 함수형</a:t>
            </a:r>
            <a:r>
              <a:rPr lang="en-US" altLang="ko-KR" dirty="0" smtClean="0"/>
              <a:t> </a:t>
            </a:r>
            <a:r>
              <a:rPr lang="ko-KR" altLang="en-US" dirty="0" smtClean="0"/>
              <a:t>프로그램의 특성을 가지고 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물론 실시간 처리도 가능은 하지만 앞서 언급했다시피 분산컴퓨팅 환경에서 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운영되기 때문에 배치형식의 데이터 처리 시스템으로 설계가 되었습니다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사용자의 </a:t>
            </a:r>
            <a:r>
              <a:rPr lang="en-US" altLang="ko-KR" dirty="0" smtClean="0"/>
              <a:t>NEED</a:t>
            </a:r>
            <a:r>
              <a:rPr lang="ko-KR" altLang="en-US" dirty="0" smtClean="0"/>
              <a:t>를 파악하지 못하고 개발한 프로그램은 사실 쓸모가 없을 것입니다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여러 어플리케이션 </a:t>
            </a:r>
            <a:r>
              <a:rPr lang="ko-KR" altLang="en-US" dirty="0" err="1" smtClean="0"/>
              <a:t>로직의</a:t>
            </a:r>
            <a:r>
              <a:rPr lang="ko-KR" altLang="en-US" dirty="0" smtClean="0"/>
              <a:t> 주요관심사들을 파악했고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이러한 요소들을 최대한 반영하였습니다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302084" name="슬라이드 번호 개체 틀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fld id="{48267694-21C7-403D-95CC-512EF1D385CD}" type="slidenum">
              <a:rPr kumimoji="0" lang="ko-KR" altLang="en-US" sz="1200" b="0">
                <a:solidFill>
                  <a:srgbClr val="000000"/>
                </a:solidFill>
              </a:rPr>
              <a:pPr algn="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26</a:t>
            </a:fld>
            <a:endParaRPr kumimoji="0" lang="en-US" altLang="ko-KR" sz="1200" b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0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0000" lnSpcReduction="20000"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의 설계 개념 및 특성입니다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먼저 분산컴퓨팅 환경에서 운영되어야 하기 때문에 함수형</a:t>
            </a:r>
            <a:r>
              <a:rPr lang="en-US" altLang="ko-KR" dirty="0" smtClean="0"/>
              <a:t> </a:t>
            </a:r>
            <a:r>
              <a:rPr lang="ko-KR" altLang="en-US" dirty="0" smtClean="0"/>
              <a:t>프로그램의 특성을 가지고 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물론 실시간 처리도 가능은 하지만 앞서 언급했다시피 분산컴퓨팅 환경에서 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운영되기 때문에 배치형식의 데이터 처리 시스템으로 설계가 되었습니다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사용자의 </a:t>
            </a:r>
            <a:r>
              <a:rPr lang="en-US" altLang="ko-KR" dirty="0" smtClean="0"/>
              <a:t>NEED</a:t>
            </a:r>
            <a:r>
              <a:rPr lang="ko-KR" altLang="en-US" dirty="0" smtClean="0"/>
              <a:t>를 파악하지 못하고 개발한 프로그램은 사실 쓸모가 없을 것입니다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여러 어플리케이션 </a:t>
            </a:r>
            <a:r>
              <a:rPr lang="ko-KR" altLang="en-US" dirty="0" err="1" smtClean="0"/>
              <a:t>로직의</a:t>
            </a:r>
            <a:r>
              <a:rPr lang="ko-KR" altLang="en-US" dirty="0" smtClean="0"/>
              <a:t> 주요관심사들을 파악했고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이러한 요소들을 최대한 반영하였습니다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303108" name="슬라이드 번호 개체 틀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fld id="{81A562C4-E98B-4C28-BA82-B0A91EE49BDD}" type="slidenum">
              <a:rPr kumimoji="0" lang="ko-KR" altLang="en-US" sz="1200" b="0">
                <a:solidFill>
                  <a:srgbClr val="000000"/>
                </a:solidFill>
              </a:rPr>
              <a:pPr algn="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27</a:t>
            </a:fld>
            <a:endParaRPr kumimoji="0" lang="en-US" altLang="ko-KR" sz="1200" b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13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0000" lnSpcReduction="20000"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의 설계 개념 및 특성입니다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먼저 분산컴퓨팅 환경에서 운영되어야 하기 때문에 함수형</a:t>
            </a:r>
            <a:r>
              <a:rPr lang="en-US" altLang="ko-KR" dirty="0" smtClean="0"/>
              <a:t> </a:t>
            </a:r>
            <a:r>
              <a:rPr lang="ko-KR" altLang="en-US" dirty="0" smtClean="0"/>
              <a:t>프로그램의 특성을 가지고 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물론 실시간 처리도 가능은 하지만 앞서 언급했다시피 분산컴퓨팅 환경에서 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운영되기 때문에 배치형식의 데이터 처리 시스템으로 설계가 되었습니다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사용자의 </a:t>
            </a:r>
            <a:r>
              <a:rPr lang="en-US" altLang="ko-KR" dirty="0" smtClean="0"/>
              <a:t>NEED</a:t>
            </a:r>
            <a:r>
              <a:rPr lang="ko-KR" altLang="en-US" dirty="0" smtClean="0"/>
              <a:t>를 파악하지 못하고 개발한 프로그램은 사실 쓸모가 없을 것입니다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여러 어플리케이션 </a:t>
            </a:r>
            <a:r>
              <a:rPr lang="ko-KR" altLang="en-US" dirty="0" err="1" smtClean="0"/>
              <a:t>로직의</a:t>
            </a:r>
            <a:r>
              <a:rPr lang="ko-KR" altLang="en-US" dirty="0" smtClean="0"/>
              <a:t> 주요관심사들을 파악했고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이러한 요소들을 최대한 반영하였습니다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304132" name="슬라이드 번호 개체 틀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fld id="{C12C8D15-7B8E-4140-94CF-AD571E8EE727}" type="slidenum">
              <a:rPr kumimoji="0" lang="ko-KR" altLang="en-US" sz="1200" b="0">
                <a:solidFill>
                  <a:srgbClr val="000000"/>
                </a:solidFill>
              </a:rPr>
              <a:pPr algn="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28</a:t>
            </a:fld>
            <a:endParaRPr kumimoji="0" lang="en-US" altLang="ko-KR" sz="1200" b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15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0000" lnSpcReduction="20000"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의 설계 개념 및 특성입니다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먼저 분산컴퓨팅 환경에서 운영되어야 하기 때문에 함수형</a:t>
            </a:r>
            <a:r>
              <a:rPr lang="en-US" altLang="ko-KR" dirty="0" smtClean="0"/>
              <a:t> </a:t>
            </a:r>
            <a:r>
              <a:rPr lang="ko-KR" altLang="en-US" dirty="0" smtClean="0"/>
              <a:t>프로그램의 특성을 가지고 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물론 실시간 처리도 가능은 하지만 앞서 언급했다시피 분산컴퓨팅 환경에서 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운영되기 때문에 배치형식의 데이터 처리 시스템으로 설계가 되었습니다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사용자의 </a:t>
            </a:r>
            <a:r>
              <a:rPr lang="en-US" altLang="ko-KR" dirty="0" smtClean="0"/>
              <a:t>NEED</a:t>
            </a:r>
            <a:r>
              <a:rPr lang="ko-KR" altLang="en-US" dirty="0" smtClean="0"/>
              <a:t>를 파악하지 못하고 개발한 프로그램은 사실 쓸모가 없을 것입니다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여러 어플리케이션 </a:t>
            </a:r>
            <a:r>
              <a:rPr lang="ko-KR" altLang="en-US" dirty="0" err="1" smtClean="0"/>
              <a:t>로직의</a:t>
            </a:r>
            <a:r>
              <a:rPr lang="ko-KR" altLang="en-US" dirty="0" smtClean="0"/>
              <a:t> 주요관심사들을 파악했고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이러한 요소들을 최대한 반영하였습니다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305156" name="슬라이드 번호 개체 틀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fld id="{58899342-8B78-447D-905E-B5E9CD5A9753}" type="slidenum">
              <a:rPr kumimoji="0" lang="ko-KR" altLang="en-US" sz="1200" b="0">
                <a:solidFill>
                  <a:srgbClr val="000000"/>
                </a:solidFill>
              </a:rPr>
              <a:pPr algn="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29</a:t>
            </a:fld>
            <a:endParaRPr kumimoji="0" lang="en-US" altLang="ko-KR" sz="1200" b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1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0000" lnSpcReduction="20000"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의 설계 개념 및 특성입니다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먼저 분산컴퓨팅 환경에서 운영되어야 하기 때문에 함수형</a:t>
            </a:r>
            <a:r>
              <a:rPr lang="en-US" altLang="ko-KR" dirty="0" smtClean="0"/>
              <a:t> </a:t>
            </a:r>
            <a:r>
              <a:rPr lang="ko-KR" altLang="en-US" dirty="0" smtClean="0"/>
              <a:t>프로그램의 특성을 가지고 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물론 실시간 처리도 가능은 하지만 앞서 언급했다시피 분산컴퓨팅 환경에서 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운영되기 때문에 배치형식의 데이터 처리 시스템으로 설계가 되었습니다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사용자의 </a:t>
            </a:r>
            <a:r>
              <a:rPr lang="en-US" altLang="ko-KR" dirty="0" smtClean="0"/>
              <a:t>NEED</a:t>
            </a:r>
            <a:r>
              <a:rPr lang="ko-KR" altLang="en-US" dirty="0" smtClean="0"/>
              <a:t>를 파악하지 못하고 개발한 프로그램은 사실 쓸모가 없을 것입니다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여러 어플리케이션 </a:t>
            </a:r>
            <a:r>
              <a:rPr lang="ko-KR" altLang="en-US" dirty="0" err="1" smtClean="0"/>
              <a:t>로직의</a:t>
            </a:r>
            <a:r>
              <a:rPr lang="ko-KR" altLang="en-US" dirty="0" smtClean="0"/>
              <a:t> 주요관심사들을 파악했고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이러한 요소들을 최대한 반영하였습니다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306180" name="슬라이드 번호 개체 틀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fld id="{36AA24BF-4722-4C69-BCE3-F47FFF805DEF}" type="slidenum">
              <a:rPr kumimoji="0" lang="ko-KR" altLang="en-US" sz="1200" b="0">
                <a:solidFill>
                  <a:srgbClr val="000000"/>
                </a:solidFill>
              </a:rPr>
              <a:pPr algn="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30</a:t>
            </a:fld>
            <a:endParaRPr kumimoji="0" lang="en-US" altLang="ko-KR" sz="1200" b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0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0000" lnSpcReduction="20000"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의 설계 개념 및 특성입니다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먼저 분산컴퓨팅 환경에서 운영되어야 하기 때문에 함수형</a:t>
            </a:r>
            <a:r>
              <a:rPr lang="en-US" altLang="ko-KR" dirty="0" smtClean="0"/>
              <a:t> </a:t>
            </a:r>
            <a:r>
              <a:rPr lang="ko-KR" altLang="en-US" dirty="0" smtClean="0"/>
              <a:t>프로그램의 특성을 가지고 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물론 실시간 처리도 가능은 하지만 앞서 언급했다시피 분산컴퓨팅 환경에서 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운영되기 때문에 배치형식의 데이터 처리 시스템으로 설계가 되었습니다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사용자의 </a:t>
            </a:r>
            <a:r>
              <a:rPr lang="en-US" altLang="ko-KR" dirty="0" smtClean="0"/>
              <a:t>NEED</a:t>
            </a:r>
            <a:r>
              <a:rPr lang="ko-KR" altLang="en-US" dirty="0" smtClean="0"/>
              <a:t>를 파악하지 못하고 개발한 프로그램은 사실 쓸모가 없을 것입니다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여러 어플리케이션 </a:t>
            </a:r>
            <a:r>
              <a:rPr lang="ko-KR" altLang="en-US" dirty="0" err="1" smtClean="0"/>
              <a:t>로직의</a:t>
            </a:r>
            <a:r>
              <a:rPr lang="ko-KR" altLang="en-US" dirty="0" smtClean="0"/>
              <a:t> 주요관심사들을 파악했고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이러한 요소들을 최대한 반영하였습니다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307204" name="슬라이드 번호 개체 틀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fld id="{A5BB8604-E0DB-4A51-8295-0E5A032A5E1E}" type="slidenum">
              <a:rPr kumimoji="0" lang="ko-KR" altLang="en-US" sz="1200" b="0">
                <a:solidFill>
                  <a:srgbClr val="000000"/>
                </a:solidFill>
              </a:rPr>
              <a:pPr algn="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31</a:t>
            </a:fld>
            <a:endParaRPr kumimoji="0" lang="en-US" altLang="ko-KR" sz="1200" b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22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0000" lnSpcReduction="20000"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의 설계 개념 및 특성입니다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먼저 분산컴퓨팅 환경에서 운영되어야 하기 때문에 함수형</a:t>
            </a:r>
            <a:r>
              <a:rPr lang="en-US" altLang="ko-KR" dirty="0" smtClean="0"/>
              <a:t> </a:t>
            </a:r>
            <a:r>
              <a:rPr lang="ko-KR" altLang="en-US" dirty="0" smtClean="0"/>
              <a:t>프로그램의 특성을 가지고 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물론 실시간 처리도 가능은 하지만 앞서 언급했다시피 분산컴퓨팅 환경에서 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운영되기 때문에 배치형식의 데이터 처리 시스템으로 설계가 되었습니다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사용자의 </a:t>
            </a:r>
            <a:r>
              <a:rPr lang="en-US" altLang="ko-KR" dirty="0" smtClean="0"/>
              <a:t>NEED</a:t>
            </a:r>
            <a:r>
              <a:rPr lang="ko-KR" altLang="en-US" dirty="0" smtClean="0"/>
              <a:t>를 파악하지 못하고 개발한 프로그램은 사실 쓸모가 없을 것입니다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여러 어플리케이션 </a:t>
            </a:r>
            <a:r>
              <a:rPr lang="ko-KR" altLang="en-US" dirty="0" err="1" smtClean="0"/>
              <a:t>로직의</a:t>
            </a:r>
            <a:r>
              <a:rPr lang="ko-KR" altLang="en-US" dirty="0" smtClean="0"/>
              <a:t> 주요관심사들을 파악했고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이러한 요소들을 최대한 반영하였습니다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308228" name="슬라이드 번호 개체 틀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fld id="{002C0AA7-D33A-43B8-9484-A41D7CBD6151}" type="slidenum">
              <a:rPr kumimoji="0" lang="ko-KR" altLang="en-US" sz="1200" b="0">
                <a:solidFill>
                  <a:srgbClr val="000000"/>
                </a:solidFill>
              </a:rPr>
              <a:pPr algn="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32</a:t>
            </a:fld>
            <a:endParaRPr kumimoji="0" lang="en-US" altLang="ko-KR" sz="1200" b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25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0000" lnSpcReduction="20000"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의 설계 개념 및 특성입니다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먼저 분산컴퓨팅 환경에서 운영되어야 하기 때문에 함수형</a:t>
            </a:r>
            <a:r>
              <a:rPr lang="en-US" altLang="ko-KR" dirty="0" smtClean="0"/>
              <a:t> </a:t>
            </a:r>
            <a:r>
              <a:rPr lang="ko-KR" altLang="en-US" dirty="0" smtClean="0"/>
              <a:t>프로그램의 특성을 가지고 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물론 실시간 처리도 가능은 하지만 앞서 언급했다시피 분산컴퓨팅 환경에서 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운영되기 때문에 배치형식의 데이터 처리 시스템으로 설계가 되었습니다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사용자의 </a:t>
            </a:r>
            <a:r>
              <a:rPr lang="en-US" altLang="ko-KR" dirty="0" smtClean="0"/>
              <a:t>NEED</a:t>
            </a:r>
            <a:r>
              <a:rPr lang="ko-KR" altLang="en-US" dirty="0" smtClean="0"/>
              <a:t>를 파악하지 못하고 개발한 프로그램은 사실 쓸모가 없을 것입니다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여러 어플리케이션 </a:t>
            </a:r>
            <a:r>
              <a:rPr lang="ko-KR" altLang="en-US" dirty="0" err="1" smtClean="0"/>
              <a:t>로직의</a:t>
            </a:r>
            <a:r>
              <a:rPr lang="ko-KR" altLang="en-US" dirty="0" smtClean="0"/>
              <a:t> 주요관심사들을 파악했고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이러한 요소들을 최대한 반영하였습니다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309252" name="슬라이드 번호 개체 틀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fld id="{F177BE6B-D303-4D15-B97B-DDBC16B88DDD}" type="slidenum">
              <a:rPr kumimoji="0" lang="ko-KR" altLang="en-US" sz="1200" b="0">
                <a:solidFill>
                  <a:srgbClr val="000000"/>
                </a:solidFill>
              </a:rPr>
              <a:pPr algn="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33</a:t>
            </a:fld>
            <a:endParaRPr kumimoji="0" lang="en-US" altLang="ko-KR" sz="1200" b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19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0000" lnSpcReduction="20000"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의 설계 개념 및 특성입니다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먼저 분산컴퓨팅 환경에서 운영되어야 하기 때문에 함수형</a:t>
            </a:r>
            <a:r>
              <a:rPr lang="en-US" altLang="ko-KR" dirty="0" smtClean="0"/>
              <a:t> </a:t>
            </a:r>
            <a:r>
              <a:rPr lang="ko-KR" altLang="en-US" dirty="0" smtClean="0"/>
              <a:t>프로그램의 특성을 가지고 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물론 실시간 처리도 가능은 하지만 앞서 언급했다시피 분산컴퓨팅 환경에서 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운영되기 때문에 배치형식의 데이터 처리 시스템으로 설계가 되었습니다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사용자의 </a:t>
            </a:r>
            <a:r>
              <a:rPr lang="en-US" altLang="ko-KR" dirty="0" smtClean="0"/>
              <a:t>NEED</a:t>
            </a:r>
            <a:r>
              <a:rPr lang="ko-KR" altLang="en-US" dirty="0" smtClean="0"/>
              <a:t>를 파악하지 못하고 개발한 프로그램은 사실 쓸모가 없을 것입니다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여러 어플리케이션 </a:t>
            </a:r>
            <a:r>
              <a:rPr lang="ko-KR" altLang="en-US" dirty="0" err="1" smtClean="0"/>
              <a:t>로직의</a:t>
            </a:r>
            <a:r>
              <a:rPr lang="ko-KR" altLang="en-US" dirty="0" smtClean="0"/>
              <a:t> 주요관심사들을 파악했고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이러한 요소들을 최대한 반영하였습니다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264196" name="슬라이드 번호 개체 틀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fld id="{7F787E4E-8A68-49EB-BD12-8A348166DAF5}" type="slidenum">
              <a:rPr kumimoji="0" lang="ko-KR" altLang="en-US" sz="1200" b="0">
                <a:solidFill>
                  <a:srgbClr val="000000"/>
                </a:solidFill>
              </a:rPr>
              <a:pPr algn="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5</a:t>
            </a:fld>
            <a:endParaRPr kumimoji="0" lang="en-US" altLang="ko-KR" sz="1200" b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27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0000" lnSpcReduction="20000"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의 설계 개념 및 특성입니다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먼저 분산컴퓨팅 환경에서 운영되어야 하기 때문에 함수형</a:t>
            </a:r>
            <a:r>
              <a:rPr lang="en-US" altLang="ko-KR" dirty="0" smtClean="0"/>
              <a:t> </a:t>
            </a:r>
            <a:r>
              <a:rPr lang="ko-KR" altLang="en-US" dirty="0" smtClean="0"/>
              <a:t>프로그램의 특성을 가지고 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물론 실시간 처리도 가능은 하지만 앞서 언급했다시피 분산컴퓨팅 환경에서 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운영되기 때문에 배치형식의 데이터 처리 시스템으로 설계가 되었습니다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사용자의 </a:t>
            </a:r>
            <a:r>
              <a:rPr lang="en-US" altLang="ko-KR" dirty="0" smtClean="0"/>
              <a:t>NEED</a:t>
            </a:r>
            <a:r>
              <a:rPr lang="ko-KR" altLang="en-US" dirty="0" smtClean="0"/>
              <a:t>를 파악하지 못하고 개발한 프로그램은 사실 쓸모가 없을 것입니다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여러 어플리케이션 </a:t>
            </a:r>
            <a:r>
              <a:rPr lang="ko-KR" altLang="en-US" dirty="0" err="1" smtClean="0"/>
              <a:t>로직의</a:t>
            </a:r>
            <a:r>
              <a:rPr lang="ko-KR" altLang="en-US" dirty="0" smtClean="0"/>
              <a:t> 주요관심사들을 파악했고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이러한 요소들을 최대한 반영하였습니다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310276" name="슬라이드 번호 개체 틀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fld id="{2F253CEF-9E92-48AA-A2C2-89A9893E5C74}" type="slidenum">
              <a:rPr kumimoji="0" lang="ko-KR" altLang="en-US" sz="1200" b="0">
                <a:solidFill>
                  <a:srgbClr val="000000"/>
                </a:solidFill>
              </a:rPr>
              <a:pPr algn="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34</a:t>
            </a:fld>
            <a:endParaRPr kumimoji="0" lang="en-US" altLang="ko-KR" sz="1200" b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29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0000" lnSpcReduction="20000"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의 설계 개념 및 특성입니다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먼저 분산컴퓨팅 환경에서 운영되어야 하기 때문에 함수형</a:t>
            </a:r>
            <a:r>
              <a:rPr lang="en-US" altLang="ko-KR" dirty="0" smtClean="0"/>
              <a:t> </a:t>
            </a:r>
            <a:r>
              <a:rPr lang="ko-KR" altLang="en-US" dirty="0" smtClean="0"/>
              <a:t>프로그램의 특성을 가지고 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물론 실시간 처리도 가능은 하지만 앞서 언급했다시피 분산컴퓨팅 환경에서 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운영되기 때문에 배치형식의 데이터 처리 시스템으로 설계가 되었습니다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사용자의 </a:t>
            </a:r>
            <a:r>
              <a:rPr lang="en-US" altLang="ko-KR" dirty="0" smtClean="0"/>
              <a:t>NEED</a:t>
            </a:r>
            <a:r>
              <a:rPr lang="ko-KR" altLang="en-US" dirty="0" smtClean="0"/>
              <a:t>를 파악하지 못하고 개발한 프로그램은 사실 쓸모가 없을 것입니다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여러 어플리케이션 </a:t>
            </a:r>
            <a:r>
              <a:rPr lang="ko-KR" altLang="en-US" dirty="0" err="1" smtClean="0"/>
              <a:t>로직의</a:t>
            </a:r>
            <a:r>
              <a:rPr lang="ko-KR" altLang="en-US" dirty="0" smtClean="0"/>
              <a:t> 주요관심사들을 파악했고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이러한 요소들을 최대한 반영하였습니다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311300" name="슬라이드 번호 개체 틀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fld id="{E5838D65-40E6-4F71-A80A-85339A898DE3}" type="slidenum">
              <a:rPr kumimoji="0" lang="ko-KR" altLang="en-US" sz="1200" b="0">
                <a:solidFill>
                  <a:srgbClr val="000000"/>
                </a:solidFill>
              </a:rPr>
              <a:pPr algn="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35</a:t>
            </a:fld>
            <a:endParaRPr kumimoji="0" lang="en-US" altLang="ko-KR" sz="1200" b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32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0000" lnSpcReduction="20000"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의 설계 개념 및 특성입니다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먼저 분산컴퓨팅 환경에서 운영되어야 하기 때문에 함수형</a:t>
            </a:r>
            <a:r>
              <a:rPr lang="en-US" altLang="ko-KR" dirty="0" smtClean="0"/>
              <a:t> </a:t>
            </a:r>
            <a:r>
              <a:rPr lang="ko-KR" altLang="en-US" dirty="0" smtClean="0"/>
              <a:t>프로그램의 특성을 가지고 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물론 실시간 처리도 가능은 하지만 앞서 언급했다시피 분산컴퓨팅 환경에서 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운영되기 때문에 배치형식의 데이터 처리 시스템으로 설계가 되었습니다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사용자의 </a:t>
            </a:r>
            <a:r>
              <a:rPr lang="en-US" altLang="ko-KR" dirty="0" smtClean="0"/>
              <a:t>NEED</a:t>
            </a:r>
            <a:r>
              <a:rPr lang="ko-KR" altLang="en-US" dirty="0" smtClean="0"/>
              <a:t>를 파악하지 못하고 개발한 프로그램은 사실 쓸모가 없을 것입니다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여러 어플리케이션 </a:t>
            </a:r>
            <a:r>
              <a:rPr lang="ko-KR" altLang="en-US" dirty="0" err="1" smtClean="0"/>
              <a:t>로직의</a:t>
            </a:r>
            <a:r>
              <a:rPr lang="ko-KR" altLang="en-US" dirty="0" smtClean="0"/>
              <a:t> 주요관심사들을 파악했고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이러한 요소들을 최대한 반영하였습니다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312324" name="슬라이드 번호 개체 틀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fld id="{630D907E-B9B9-419B-92CA-B890A1E7D3A5}" type="slidenum">
              <a:rPr kumimoji="0" lang="ko-KR" altLang="en-US" sz="1200" b="0">
                <a:solidFill>
                  <a:srgbClr val="000000"/>
                </a:solidFill>
              </a:rPr>
              <a:pPr algn="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36</a:t>
            </a:fld>
            <a:endParaRPr kumimoji="0" lang="en-US" altLang="ko-KR" sz="1200" b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08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0000" lnSpcReduction="20000"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의 설계 개념 및 특성입니다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먼저 분산컴퓨팅 환경에서 운영되어야 하기 때문에 함수형</a:t>
            </a:r>
            <a:r>
              <a:rPr lang="en-US" altLang="ko-KR" dirty="0" smtClean="0"/>
              <a:t> </a:t>
            </a:r>
            <a:r>
              <a:rPr lang="ko-KR" altLang="en-US" dirty="0" smtClean="0"/>
              <a:t>프로그램의 특성을 가지고 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물론 실시간 처리도 가능은 하지만 앞서 언급했다시피 분산컴퓨팅 환경에서 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운영되기 때문에 배치형식의 데이터 처리 시스템으로 설계가 되었습니다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사용자의 </a:t>
            </a:r>
            <a:r>
              <a:rPr lang="en-US" altLang="ko-KR" dirty="0" smtClean="0"/>
              <a:t>NEED</a:t>
            </a:r>
            <a:r>
              <a:rPr lang="ko-KR" altLang="en-US" dirty="0" smtClean="0"/>
              <a:t>를 파악하지 못하고 개발한 프로그램은 사실 쓸모가 없을 것입니다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여러 어플리케이션 </a:t>
            </a:r>
            <a:r>
              <a:rPr lang="ko-KR" altLang="en-US" dirty="0" err="1" smtClean="0"/>
              <a:t>로직의</a:t>
            </a:r>
            <a:r>
              <a:rPr lang="ko-KR" altLang="en-US" dirty="0" smtClean="0"/>
              <a:t> 주요관심사들을 파악했고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이러한 요소들을 최대한 반영하였습니다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302084" name="슬라이드 번호 개체 틀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fld id="{48267694-21C7-403D-95CC-512EF1D385CD}" type="slidenum">
              <a:rPr kumimoji="0" lang="ko-KR" altLang="en-US" sz="1200" b="0">
                <a:solidFill>
                  <a:srgbClr val="000000"/>
                </a:solidFill>
              </a:rPr>
              <a:pPr algn="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38</a:t>
            </a:fld>
            <a:endParaRPr kumimoji="0" lang="en-US" altLang="ko-KR" sz="1200" b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08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0000" lnSpcReduction="20000"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의 설계 개념 및 특성입니다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먼저 분산컴퓨팅 환경에서 운영되어야 하기 때문에 함수형</a:t>
            </a:r>
            <a:r>
              <a:rPr lang="en-US" altLang="ko-KR" dirty="0" smtClean="0"/>
              <a:t> </a:t>
            </a:r>
            <a:r>
              <a:rPr lang="ko-KR" altLang="en-US" dirty="0" smtClean="0"/>
              <a:t>프로그램의 특성을 가지고 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물론 실시간 처리도 가능은 하지만 앞서 언급했다시피 분산컴퓨팅 환경에서 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운영되기 때문에 배치형식의 데이터 처리 시스템으로 설계가 되었습니다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사용자의 </a:t>
            </a:r>
            <a:r>
              <a:rPr lang="en-US" altLang="ko-KR" dirty="0" smtClean="0"/>
              <a:t>NEED</a:t>
            </a:r>
            <a:r>
              <a:rPr lang="ko-KR" altLang="en-US" dirty="0" smtClean="0"/>
              <a:t>를 파악하지 못하고 개발한 프로그램은 사실 쓸모가 없을 것입니다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여러 어플리케이션 </a:t>
            </a:r>
            <a:r>
              <a:rPr lang="ko-KR" altLang="en-US" dirty="0" err="1" smtClean="0"/>
              <a:t>로직의</a:t>
            </a:r>
            <a:r>
              <a:rPr lang="ko-KR" altLang="en-US" dirty="0" smtClean="0"/>
              <a:t> 주요관심사들을 파악했고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이러한 요소들을 최대한 반영하였습니다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302084" name="슬라이드 번호 개체 틀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fld id="{48267694-21C7-403D-95CC-512EF1D385CD}" type="slidenum">
              <a:rPr kumimoji="0" lang="ko-KR" altLang="en-US" sz="1200" b="0">
                <a:solidFill>
                  <a:srgbClr val="000000"/>
                </a:solidFill>
              </a:rPr>
              <a:pPr algn="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39</a:t>
            </a:fld>
            <a:endParaRPr kumimoji="0" lang="en-US" altLang="ko-KR" sz="1200" b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08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0000" lnSpcReduction="20000"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의 설계 개념 및 특성입니다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먼저 분산컴퓨팅 환경에서 운영되어야 하기 때문에 함수형</a:t>
            </a:r>
            <a:r>
              <a:rPr lang="en-US" altLang="ko-KR" dirty="0" smtClean="0"/>
              <a:t> </a:t>
            </a:r>
            <a:r>
              <a:rPr lang="ko-KR" altLang="en-US" dirty="0" smtClean="0"/>
              <a:t>프로그램의 특성을 가지고 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물론 실시간 처리도 가능은 하지만 앞서 언급했다시피 분산컴퓨팅 환경에서 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운영되기 때문에 배치형식의 데이터 처리 시스템으로 설계가 되었습니다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사용자의 </a:t>
            </a:r>
            <a:r>
              <a:rPr lang="en-US" altLang="ko-KR" dirty="0" smtClean="0"/>
              <a:t>NEED</a:t>
            </a:r>
            <a:r>
              <a:rPr lang="ko-KR" altLang="en-US" dirty="0" smtClean="0"/>
              <a:t>를 파악하지 못하고 개발한 프로그램은 사실 쓸모가 없을 것입니다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여러 어플리케이션 </a:t>
            </a:r>
            <a:r>
              <a:rPr lang="ko-KR" altLang="en-US" dirty="0" err="1" smtClean="0"/>
              <a:t>로직의</a:t>
            </a:r>
            <a:r>
              <a:rPr lang="ko-KR" altLang="en-US" dirty="0" smtClean="0"/>
              <a:t> 주요관심사들을 파악했고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이러한 요소들을 최대한 반영하였습니다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302084" name="슬라이드 번호 개체 틀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fld id="{48267694-21C7-403D-95CC-512EF1D385CD}" type="slidenum">
              <a:rPr kumimoji="0" lang="ko-KR" altLang="en-US" sz="1200" b="0">
                <a:solidFill>
                  <a:srgbClr val="000000"/>
                </a:solidFill>
              </a:rPr>
              <a:pPr algn="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40</a:t>
            </a:fld>
            <a:endParaRPr kumimoji="0" lang="en-US" altLang="ko-KR" sz="1200" b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08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0000" lnSpcReduction="20000"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의 설계 개념 및 특성입니다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먼저 분산컴퓨팅 환경에서 운영되어야 하기 때문에 함수형</a:t>
            </a:r>
            <a:r>
              <a:rPr lang="en-US" altLang="ko-KR" dirty="0" smtClean="0"/>
              <a:t> </a:t>
            </a:r>
            <a:r>
              <a:rPr lang="ko-KR" altLang="en-US" dirty="0" smtClean="0"/>
              <a:t>프로그램의 특성을 가지고 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물론 실시간 처리도 가능은 하지만 앞서 언급했다시피 분산컴퓨팅 환경에서 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운영되기 때문에 배치형식의 데이터 처리 시스템으로 설계가 되었습니다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사용자의 </a:t>
            </a:r>
            <a:r>
              <a:rPr lang="en-US" altLang="ko-KR" dirty="0" smtClean="0"/>
              <a:t>NEED</a:t>
            </a:r>
            <a:r>
              <a:rPr lang="ko-KR" altLang="en-US" dirty="0" smtClean="0"/>
              <a:t>를 파악하지 못하고 개발한 프로그램은 사실 쓸모가 없을 것입니다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여러 어플리케이션 </a:t>
            </a:r>
            <a:r>
              <a:rPr lang="ko-KR" altLang="en-US" dirty="0" err="1" smtClean="0"/>
              <a:t>로직의</a:t>
            </a:r>
            <a:r>
              <a:rPr lang="ko-KR" altLang="en-US" dirty="0" smtClean="0"/>
              <a:t> 주요관심사들을 파악했고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이러한 요소들을 최대한 반영하였습니다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302084" name="슬라이드 번호 개체 틀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fld id="{48267694-21C7-403D-95CC-512EF1D385CD}" type="slidenum">
              <a:rPr kumimoji="0" lang="ko-KR" altLang="en-US" sz="1200" b="0">
                <a:solidFill>
                  <a:srgbClr val="000000"/>
                </a:solidFill>
              </a:rPr>
              <a:pPr algn="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41</a:t>
            </a:fld>
            <a:endParaRPr kumimoji="0" lang="en-US" altLang="ko-KR" sz="1200" b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08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0000" lnSpcReduction="20000"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의 설계 개념 및 특성입니다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먼저 분산컴퓨팅 환경에서 운영되어야 하기 때문에 함수형</a:t>
            </a:r>
            <a:r>
              <a:rPr lang="en-US" altLang="ko-KR" dirty="0" smtClean="0"/>
              <a:t> </a:t>
            </a:r>
            <a:r>
              <a:rPr lang="ko-KR" altLang="en-US" dirty="0" smtClean="0"/>
              <a:t>프로그램의 특성을 가지고 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물론 실시간 처리도 가능은 하지만 앞서 언급했다시피 분산컴퓨팅 환경에서 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운영되기 때문에 배치형식의 데이터 처리 시스템으로 설계가 되었습니다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사용자의 </a:t>
            </a:r>
            <a:r>
              <a:rPr lang="en-US" altLang="ko-KR" dirty="0" smtClean="0"/>
              <a:t>NEED</a:t>
            </a:r>
            <a:r>
              <a:rPr lang="ko-KR" altLang="en-US" dirty="0" smtClean="0"/>
              <a:t>를 파악하지 못하고 개발한 프로그램은 사실 쓸모가 없을 것입니다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여러 어플리케이션 </a:t>
            </a:r>
            <a:r>
              <a:rPr lang="ko-KR" altLang="en-US" dirty="0" err="1" smtClean="0"/>
              <a:t>로직의</a:t>
            </a:r>
            <a:r>
              <a:rPr lang="ko-KR" altLang="en-US" dirty="0" smtClean="0"/>
              <a:t> 주요관심사들을 파악했고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이러한 요소들을 최대한 반영하였습니다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302084" name="슬라이드 번호 개체 틀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fld id="{48267694-21C7-403D-95CC-512EF1D385CD}" type="slidenum">
              <a:rPr kumimoji="0" lang="ko-KR" altLang="en-US" sz="1200" b="0">
                <a:solidFill>
                  <a:srgbClr val="000000"/>
                </a:solidFill>
              </a:rPr>
              <a:pPr algn="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42</a:t>
            </a:fld>
            <a:endParaRPr kumimoji="0" lang="en-US" altLang="ko-KR" sz="1200" b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08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0000" lnSpcReduction="20000"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의 설계 개념 및 특성입니다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먼저 분산컴퓨팅 환경에서 운영되어야 하기 때문에 함수형</a:t>
            </a:r>
            <a:r>
              <a:rPr lang="en-US" altLang="ko-KR" dirty="0" smtClean="0"/>
              <a:t> </a:t>
            </a:r>
            <a:r>
              <a:rPr lang="ko-KR" altLang="en-US" dirty="0" smtClean="0"/>
              <a:t>프로그램의 특성을 가지고 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물론 실시간 처리도 가능은 하지만 앞서 언급했다시피 분산컴퓨팅 환경에서 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운영되기 때문에 배치형식의 데이터 처리 시스템으로 설계가 되었습니다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사용자의 </a:t>
            </a:r>
            <a:r>
              <a:rPr lang="en-US" altLang="ko-KR" dirty="0" smtClean="0"/>
              <a:t>NEED</a:t>
            </a:r>
            <a:r>
              <a:rPr lang="ko-KR" altLang="en-US" dirty="0" smtClean="0"/>
              <a:t>를 파악하지 못하고 개발한 프로그램은 사실 쓸모가 없을 것입니다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여러 어플리케이션 </a:t>
            </a:r>
            <a:r>
              <a:rPr lang="ko-KR" altLang="en-US" dirty="0" err="1" smtClean="0"/>
              <a:t>로직의</a:t>
            </a:r>
            <a:r>
              <a:rPr lang="ko-KR" altLang="en-US" dirty="0" smtClean="0"/>
              <a:t> 주요관심사들을 파악했고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이러한 요소들을 최대한 반영하였습니다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302084" name="슬라이드 번호 개체 틀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fld id="{48267694-21C7-403D-95CC-512EF1D385CD}" type="slidenum">
              <a:rPr kumimoji="0" lang="ko-KR" altLang="en-US" sz="1200" b="0">
                <a:solidFill>
                  <a:srgbClr val="000000"/>
                </a:solidFill>
              </a:rPr>
              <a:pPr algn="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44</a:t>
            </a:fld>
            <a:endParaRPr kumimoji="0" lang="en-US" altLang="ko-KR" sz="1200" b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08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0000" lnSpcReduction="20000"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의 설계 개념 및 특성입니다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먼저 분산컴퓨팅 환경에서 운영되어야 하기 때문에 함수형</a:t>
            </a:r>
            <a:r>
              <a:rPr lang="en-US" altLang="ko-KR" dirty="0" smtClean="0"/>
              <a:t> </a:t>
            </a:r>
            <a:r>
              <a:rPr lang="ko-KR" altLang="en-US" dirty="0" smtClean="0"/>
              <a:t>프로그램의 특성을 가지고 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물론 실시간 처리도 가능은 하지만 앞서 언급했다시피 분산컴퓨팅 환경에서 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운영되기 때문에 배치형식의 데이터 처리 시스템으로 설계가 되었습니다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사용자의 </a:t>
            </a:r>
            <a:r>
              <a:rPr lang="en-US" altLang="ko-KR" dirty="0" smtClean="0"/>
              <a:t>NEED</a:t>
            </a:r>
            <a:r>
              <a:rPr lang="ko-KR" altLang="en-US" dirty="0" smtClean="0"/>
              <a:t>를 파악하지 못하고 개발한 프로그램은 사실 쓸모가 없을 것입니다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여러 어플리케이션 </a:t>
            </a:r>
            <a:r>
              <a:rPr lang="ko-KR" altLang="en-US" dirty="0" err="1" smtClean="0"/>
              <a:t>로직의</a:t>
            </a:r>
            <a:r>
              <a:rPr lang="ko-KR" altLang="en-US" dirty="0" smtClean="0"/>
              <a:t> 주요관심사들을 파악했고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이러한 요소들을 최대한 반영하였습니다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302084" name="슬라이드 번호 개체 틀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fld id="{48267694-21C7-403D-95CC-512EF1D385CD}" type="slidenum">
              <a:rPr kumimoji="0" lang="ko-KR" altLang="en-US" sz="1200" b="0">
                <a:solidFill>
                  <a:srgbClr val="000000"/>
                </a:solidFill>
              </a:rPr>
              <a:pPr algn="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45</a:t>
            </a:fld>
            <a:endParaRPr kumimoji="0" lang="en-US" altLang="ko-KR" sz="1200" b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21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0000" lnSpcReduction="20000"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의 설계 개념 및 특성입니다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먼저 분산컴퓨팅 환경에서 운영되어야 하기 때문에 함수형</a:t>
            </a:r>
            <a:r>
              <a:rPr lang="en-US" altLang="ko-KR" dirty="0" smtClean="0"/>
              <a:t> </a:t>
            </a:r>
            <a:r>
              <a:rPr lang="ko-KR" altLang="en-US" dirty="0" smtClean="0"/>
              <a:t>프로그램의 특성을 가지고 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물론 실시간 처리도 가능은 하지만 앞서 언급했다시피 분산컴퓨팅 환경에서 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운영되기 때문에 배치형식의 데이터 처리 시스템으로 설계가 되었습니다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사용자의 </a:t>
            </a:r>
            <a:r>
              <a:rPr lang="en-US" altLang="ko-KR" dirty="0" smtClean="0"/>
              <a:t>NEED</a:t>
            </a:r>
            <a:r>
              <a:rPr lang="ko-KR" altLang="en-US" dirty="0" smtClean="0"/>
              <a:t>를 파악하지 못하고 개발한 프로그램은 사실 쓸모가 없을 것입니다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여러 어플리케이션 </a:t>
            </a:r>
            <a:r>
              <a:rPr lang="ko-KR" altLang="en-US" dirty="0" err="1" smtClean="0"/>
              <a:t>로직의</a:t>
            </a:r>
            <a:r>
              <a:rPr lang="ko-KR" altLang="en-US" dirty="0" smtClean="0"/>
              <a:t> 주요관심사들을 파악했고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이러한 요소들을 최대한 반영하였습니다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265220" name="슬라이드 번호 개체 틀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fld id="{C53F8EB7-A8EF-4469-BF90-103D88174B18}" type="slidenum">
              <a:rPr kumimoji="0" lang="ko-KR" altLang="en-US" sz="1200" b="0">
                <a:solidFill>
                  <a:srgbClr val="000000"/>
                </a:solidFill>
              </a:rPr>
              <a:pPr algn="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6</a:t>
            </a:fld>
            <a:endParaRPr kumimoji="0" lang="en-US" altLang="ko-KR" sz="1200" b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08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0000" lnSpcReduction="20000"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의 설계 개념 및 특성입니다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먼저 분산컴퓨팅 환경에서 운영되어야 하기 때문에 함수형</a:t>
            </a:r>
            <a:r>
              <a:rPr lang="en-US" altLang="ko-KR" dirty="0" smtClean="0"/>
              <a:t> </a:t>
            </a:r>
            <a:r>
              <a:rPr lang="ko-KR" altLang="en-US" dirty="0" smtClean="0"/>
              <a:t>프로그램의 특성을 가지고 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물론 실시간 처리도 가능은 하지만 앞서 언급했다시피 분산컴퓨팅 환경에서 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운영되기 때문에 배치형식의 데이터 처리 시스템으로 설계가 되었습니다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사용자의 </a:t>
            </a:r>
            <a:r>
              <a:rPr lang="en-US" altLang="ko-KR" dirty="0" smtClean="0"/>
              <a:t>NEED</a:t>
            </a:r>
            <a:r>
              <a:rPr lang="ko-KR" altLang="en-US" dirty="0" smtClean="0"/>
              <a:t>를 파악하지 못하고 개발한 프로그램은 사실 쓸모가 없을 것입니다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여러 어플리케이션 </a:t>
            </a:r>
            <a:r>
              <a:rPr lang="ko-KR" altLang="en-US" dirty="0" err="1" smtClean="0"/>
              <a:t>로직의</a:t>
            </a:r>
            <a:r>
              <a:rPr lang="ko-KR" altLang="en-US" dirty="0" smtClean="0"/>
              <a:t> 주요관심사들을 파악했고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이러한 요소들을 최대한 반영하였습니다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302084" name="슬라이드 번호 개체 틀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fld id="{48267694-21C7-403D-95CC-512EF1D385CD}" type="slidenum">
              <a:rPr kumimoji="0" lang="ko-KR" altLang="en-US" sz="1200" b="0">
                <a:solidFill>
                  <a:srgbClr val="000000"/>
                </a:solidFill>
              </a:rPr>
              <a:pPr algn="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46</a:t>
            </a:fld>
            <a:endParaRPr kumimoji="0" lang="en-US" altLang="ko-KR" sz="1200" b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08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0000" lnSpcReduction="20000"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의 설계 개념 및 특성입니다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먼저 분산컴퓨팅 환경에서 운영되어야 하기 때문에 함수형</a:t>
            </a:r>
            <a:r>
              <a:rPr lang="en-US" altLang="ko-KR" dirty="0" smtClean="0"/>
              <a:t> </a:t>
            </a:r>
            <a:r>
              <a:rPr lang="ko-KR" altLang="en-US" dirty="0" smtClean="0"/>
              <a:t>프로그램의 특성을 가지고 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물론 실시간 처리도 가능은 하지만 앞서 언급했다시피 분산컴퓨팅 환경에서 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운영되기 때문에 배치형식의 데이터 처리 시스템으로 설계가 되었습니다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사용자의 </a:t>
            </a:r>
            <a:r>
              <a:rPr lang="en-US" altLang="ko-KR" dirty="0" smtClean="0"/>
              <a:t>NEED</a:t>
            </a:r>
            <a:r>
              <a:rPr lang="ko-KR" altLang="en-US" dirty="0" smtClean="0"/>
              <a:t>를 파악하지 못하고 개발한 프로그램은 사실 쓸모가 없을 것입니다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여러 어플리케이션 </a:t>
            </a:r>
            <a:r>
              <a:rPr lang="ko-KR" altLang="en-US" dirty="0" err="1" smtClean="0"/>
              <a:t>로직의</a:t>
            </a:r>
            <a:r>
              <a:rPr lang="ko-KR" altLang="en-US" dirty="0" smtClean="0"/>
              <a:t> 주요관심사들을 파악했고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이러한 요소들을 최대한 반영하였습니다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302084" name="슬라이드 번호 개체 틀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fld id="{48267694-21C7-403D-95CC-512EF1D385CD}" type="slidenum">
              <a:rPr kumimoji="0" lang="ko-KR" altLang="en-US" sz="1200" b="0">
                <a:solidFill>
                  <a:srgbClr val="000000"/>
                </a:solidFill>
              </a:rPr>
              <a:pPr algn="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47</a:t>
            </a:fld>
            <a:endParaRPr kumimoji="0" lang="en-US" altLang="ko-KR" sz="1200" b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08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0000" lnSpcReduction="20000"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의 설계 개념 및 특성입니다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먼저 분산컴퓨팅 환경에서 운영되어야 하기 때문에 함수형</a:t>
            </a:r>
            <a:r>
              <a:rPr lang="en-US" altLang="ko-KR" dirty="0" smtClean="0"/>
              <a:t> </a:t>
            </a:r>
            <a:r>
              <a:rPr lang="ko-KR" altLang="en-US" dirty="0" smtClean="0"/>
              <a:t>프로그램의 특성을 가지고 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물론 실시간 처리도 가능은 하지만 앞서 언급했다시피 분산컴퓨팅 환경에서 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운영되기 때문에 배치형식의 데이터 처리 시스템으로 설계가 되었습니다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사용자의 </a:t>
            </a:r>
            <a:r>
              <a:rPr lang="en-US" altLang="ko-KR" dirty="0" smtClean="0"/>
              <a:t>NEED</a:t>
            </a:r>
            <a:r>
              <a:rPr lang="ko-KR" altLang="en-US" dirty="0" smtClean="0"/>
              <a:t>를 파악하지 못하고 개발한 프로그램은 사실 쓸모가 없을 것입니다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여러 어플리케이션 </a:t>
            </a:r>
            <a:r>
              <a:rPr lang="ko-KR" altLang="en-US" dirty="0" err="1" smtClean="0"/>
              <a:t>로직의</a:t>
            </a:r>
            <a:r>
              <a:rPr lang="ko-KR" altLang="en-US" dirty="0" smtClean="0"/>
              <a:t> 주요관심사들을 파악했고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이러한 요소들을 최대한 반영하였습니다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302084" name="슬라이드 번호 개체 틀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fld id="{48267694-21C7-403D-95CC-512EF1D385CD}" type="slidenum">
              <a:rPr kumimoji="0" lang="ko-KR" altLang="en-US" sz="1200" b="0">
                <a:solidFill>
                  <a:srgbClr val="000000"/>
                </a:solidFill>
              </a:rPr>
              <a:pPr algn="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48</a:t>
            </a:fld>
            <a:endParaRPr kumimoji="0" lang="en-US" altLang="ko-KR" sz="1200" b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08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0000" lnSpcReduction="20000"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의 설계 개념 및 특성입니다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먼저 분산컴퓨팅 환경에서 운영되어야 하기 때문에 함수형</a:t>
            </a:r>
            <a:r>
              <a:rPr lang="en-US" altLang="ko-KR" dirty="0" smtClean="0"/>
              <a:t> </a:t>
            </a:r>
            <a:r>
              <a:rPr lang="ko-KR" altLang="en-US" dirty="0" smtClean="0"/>
              <a:t>프로그램의 특성을 가지고 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물론 실시간 처리도 가능은 하지만 앞서 언급했다시피 분산컴퓨팅 환경에서 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운영되기 때문에 배치형식의 데이터 처리 시스템으로 설계가 되었습니다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사용자의 </a:t>
            </a:r>
            <a:r>
              <a:rPr lang="en-US" altLang="ko-KR" dirty="0" smtClean="0"/>
              <a:t>NEED</a:t>
            </a:r>
            <a:r>
              <a:rPr lang="ko-KR" altLang="en-US" dirty="0" smtClean="0"/>
              <a:t>를 파악하지 못하고 개발한 프로그램은 사실 쓸모가 없을 것입니다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여러 어플리케이션 </a:t>
            </a:r>
            <a:r>
              <a:rPr lang="ko-KR" altLang="en-US" dirty="0" err="1" smtClean="0"/>
              <a:t>로직의</a:t>
            </a:r>
            <a:r>
              <a:rPr lang="ko-KR" altLang="en-US" dirty="0" smtClean="0"/>
              <a:t> 주요관심사들을 파악했고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이러한 요소들을 최대한 반영하였습니다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302084" name="슬라이드 번호 개체 틀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fld id="{48267694-21C7-403D-95CC-512EF1D385CD}" type="slidenum">
              <a:rPr kumimoji="0" lang="ko-KR" altLang="en-US" sz="1200" b="0">
                <a:solidFill>
                  <a:srgbClr val="000000"/>
                </a:solidFill>
              </a:rPr>
              <a:pPr algn="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49</a:t>
            </a:fld>
            <a:endParaRPr kumimoji="0" lang="en-US" altLang="ko-KR" sz="1200" b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08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0000" lnSpcReduction="20000"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의 설계 개념 및 특성입니다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먼저 분산컴퓨팅 환경에서 운영되어야 하기 때문에 함수형</a:t>
            </a:r>
            <a:r>
              <a:rPr lang="en-US" altLang="ko-KR" dirty="0" smtClean="0"/>
              <a:t> </a:t>
            </a:r>
            <a:r>
              <a:rPr lang="ko-KR" altLang="en-US" dirty="0" smtClean="0"/>
              <a:t>프로그램의 특성을 가지고 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물론 실시간 처리도 가능은 하지만 앞서 언급했다시피 분산컴퓨팅 환경에서 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운영되기 때문에 배치형식의 데이터 처리 시스템으로 설계가 되었습니다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사용자의 </a:t>
            </a:r>
            <a:r>
              <a:rPr lang="en-US" altLang="ko-KR" dirty="0" smtClean="0"/>
              <a:t>NEED</a:t>
            </a:r>
            <a:r>
              <a:rPr lang="ko-KR" altLang="en-US" dirty="0" smtClean="0"/>
              <a:t>를 파악하지 못하고 개발한 프로그램은 사실 쓸모가 없을 것입니다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여러 어플리케이션 </a:t>
            </a:r>
            <a:r>
              <a:rPr lang="ko-KR" altLang="en-US" dirty="0" err="1" smtClean="0"/>
              <a:t>로직의</a:t>
            </a:r>
            <a:r>
              <a:rPr lang="ko-KR" altLang="en-US" dirty="0" smtClean="0"/>
              <a:t> 주요관심사들을 파악했고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이러한 요소들을 최대한 반영하였습니다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302084" name="슬라이드 번호 개체 틀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fld id="{48267694-21C7-403D-95CC-512EF1D385CD}" type="slidenum">
              <a:rPr kumimoji="0" lang="ko-KR" altLang="en-US" sz="1200" b="0">
                <a:solidFill>
                  <a:srgbClr val="000000"/>
                </a:solidFill>
              </a:rPr>
              <a:pPr algn="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50</a:t>
            </a:fld>
            <a:endParaRPr kumimoji="0" lang="en-US" altLang="ko-KR" sz="1200" b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08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0000" lnSpcReduction="20000"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의 설계 개념 및 특성입니다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먼저 분산컴퓨팅 환경에서 운영되어야 하기 때문에 함수형</a:t>
            </a:r>
            <a:r>
              <a:rPr lang="en-US" altLang="ko-KR" dirty="0" smtClean="0"/>
              <a:t> </a:t>
            </a:r>
            <a:r>
              <a:rPr lang="ko-KR" altLang="en-US" dirty="0" smtClean="0"/>
              <a:t>프로그램의 특성을 가지고 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물론 실시간 처리도 가능은 하지만 앞서 언급했다시피 분산컴퓨팅 환경에서 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운영되기 때문에 배치형식의 데이터 처리 시스템으로 설계가 되었습니다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사용자의 </a:t>
            </a:r>
            <a:r>
              <a:rPr lang="en-US" altLang="ko-KR" dirty="0" smtClean="0"/>
              <a:t>NEED</a:t>
            </a:r>
            <a:r>
              <a:rPr lang="ko-KR" altLang="en-US" dirty="0" smtClean="0"/>
              <a:t>를 파악하지 못하고 개발한 프로그램은 사실 쓸모가 없을 것입니다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여러 어플리케이션 </a:t>
            </a:r>
            <a:r>
              <a:rPr lang="ko-KR" altLang="en-US" dirty="0" err="1" smtClean="0"/>
              <a:t>로직의</a:t>
            </a:r>
            <a:r>
              <a:rPr lang="ko-KR" altLang="en-US" dirty="0" smtClean="0"/>
              <a:t> 주요관심사들을 파악했고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이러한 요소들을 최대한 반영하였습니다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302084" name="슬라이드 번호 개체 틀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fld id="{48267694-21C7-403D-95CC-512EF1D385CD}" type="slidenum">
              <a:rPr kumimoji="0" lang="ko-KR" altLang="en-US" sz="1200" b="0">
                <a:solidFill>
                  <a:srgbClr val="000000"/>
                </a:solidFill>
              </a:rPr>
              <a:pPr algn="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51</a:t>
            </a:fld>
            <a:endParaRPr kumimoji="0" lang="en-US" altLang="ko-KR" sz="1200" b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08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0000" lnSpcReduction="20000"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의 설계 개념 및 특성입니다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먼저 분산컴퓨팅 환경에서 운영되어야 하기 때문에 함수형</a:t>
            </a:r>
            <a:r>
              <a:rPr lang="en-US" altLang="ko-KR" dirty="0" smtClean="0"/>
              <a:t> </a:t>
            </a:r>
            <a:r>
              <a:rPr lang="ko-KR" altLang="en-US" dirty="0" smtClean="0"/>
              <a:t>프로그램의 특성을 가지고 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물론 실시간 처리도 가능은 하지만 앞서 언급했다시피 분산컴퓨팅 환경에서 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운영되기 때문에 배치형식의 데이터 처리 시스템으로 설계가 되었습니다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사용자의 </a:t>
            </a:r>
            <a:r>
              <a:rPr lang="en-US" altLang="ko-KR" dirty="0" smtClean="0"/>
              <a:t>NEED</a:t>
            </a:r>
            <a:r>
              <a:rPr lang="ko-KR" altLang="en-US" dirty="0" smtClean="0"/>
              <a:t>를 파악하지 못하고 개발한 프로그램은 사실 쓸모가 없을 것입니다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여러 어플리케이션 </a:t>
            </a:r>
            <a:r>
              <a:rPr lang="ko-KR" altLang="en-US" dirty="0" err="1" smtClean="0"/>
              <a:t>로직의</a:t>
            </a:r>
            <a:r>
              <a:rPr lang="ko-KR" altLang="en-US" dirty="0" smtClean="0"/>
              <a:t> 주요관심사들을 파악했고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이러한 요소들을 최대한 반영하였습니다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302084" name="슬라이드 번호 개체 틀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fld id="{48267694-21C7-403D-95CC-512EF1D385CD}" type="slidenum">
              <a:rPr kumimoji="0" lang="ko-KR" altLang="en-US" sz="1200" b="0">
                <a:solidFill>
                  <a:srgbClr val="000000"/>
                </a:solidFill>
              </a:rPr>
              <a:pPr algn="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52</a:t>
            </a:fld>
            <a:endParaRPr kumimoji="0" lang="en-US" altLang="ko-KR" sz="1200" b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08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0000" lnSpcReduction="20000"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의 설계 개념 및 특성입니다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먼저 분산컴퓨팅 환경에서 운영되어야 하기 때문에 함수형</a:t>
            </a:r>
            <a:r>
              <a:rPr lang="en-US" altLang="ko-KR" dirty="0" smtClean="0"/>
              <a:t> </a:t>
            </a:r>
            <a:r>
              <a:rPr lang="ko-KR" altLang="en-US" dirty="0" smtClean="0"/>
              <a:t>프로그램의 특성을 가지고 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물론 실시간 처리도 가능은 하지만 앞서 언급했다시피 분산컴퓨팅 환경에서 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운영되기 때문에 배치형식의 데이터 처리 시스템으로 설계가 되었습니다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사용자의 </a:t>
            </a:r>
            <a:r>
              <a:rPr lang="en-US" altLang="ko-KR" dirty="0" smtClean="0"/>
              <a:t>NEED</a:t>
            </a:r>
            <a:r>
              <a:rPr lang="ko-KR" altLang="en-US" dirty="0" smtClean="0"/>
              <a:t>를 파악하지 못하고 개발한 프로그램은 사실 쓸모가 없을 것입니다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여러 어플리케이션 </a:t>
            </a:r>
            <a:r>
              <a:rPr lang="ko-KR" altLang="en-US" dirty="0" err="1" smtClean="0"/>
              <a:t>로직의</a:t>
            </a:r>
            <a:r>
              <a:rPr lang="ko-KR" altLang="en-US" dirty="0" smtClean="0"/>
              <a:t> 주요관심사들을 파악했고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이러한 요소들을 최대한 반영하였습니다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302084" name="슬라이드 번호 개체 틀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fld id="{48267694-21C7-403D-95CC-512EF1D385CD}" type="slidenum">
              <a:rPr kumimoji="0" lang="ko-KR" altLang="en-US" sz="1200" b="0">
                <a:solidFill>
                  <a:srgbClr val="000000"/>
                </a:solidFill>
              </a:rPr>
              <a:pPr algn="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53</a:t>
            </a:fld>
            <a:endParaRPr kumimoji="0" lang="en-US" altLang="ko-KR" sz="1200" b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08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0000" lnSpcReduction="20000"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의 설계 개념 및 특성입니다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먼저 분산컴퓨팅 환경에서 운영되어야 하기 때문에 함수형</a:t>
            </a:r>
            <a:r>
              <a:rPr lang="en-US" altLang="ko-KR" dirty="0" smtClean="0"/>
              <a:t> </a:t>
            </a:r>
            <a:r>
              <a:rPr lang="ko-KR" altLang="en-US" dirty="0" smtClean="0"/>
              <a:t>프로그램의 특성을 가지고 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물론 실시간 처리도 가능은 하지만 앞서 언급했다시피 분산컴퓨팅 환경에서 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운영되기 때문에 배치형식의 데이터 처리 시스템으로 설계가 되었습니다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사용자의 </a:t>
            </a:r>
            <a:r>
              <a:rPr lang="en-US" altLang="ko-KR" dirty="0" smtClean="0"/>
              <a:t>NEED</a:t>
            </a:r>
            <a:r>
              <a:rPr lang="ko-KR" altLang="en-US" dirty="0" smtClean="0"/>
              <a:t>를 파악하지 못하고 개발한 프로그램은 사실 쓸모가 없을 것입니다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여러 어플리케이션 </a:t>
            </a:r>
            <a:r>
              <a:rPr lang="ko-KR" altLang="en-US" dirty="0" err="1" smtClean="0"/>
              <a:t>로직의</a:t>
            </a:r>
            <a:r>
              <a:rPr lang="ko-KR" altLang="en-US" dirty="0" smtClean="0"/>
              <a:t> 주요관심사들을 파악했고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이러한 요소들을 최대한 반영하였습니다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302084" name="슬라이드 번호 개체 틀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fld id="{48267694-21C7-403D-95CC-512EF1D385CD}" type="slidenum">
              <a:rPr kumimoji="0" lang="ko-KR" altLang="en-US" sz="1200" b="0">
                <a:solidFill>
                  <a:srgbClr val="000000"/>
                </a:solidFill>
              </a:rPr>
              <a:pPr algn="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55</a:t>
            </a:fld>
            <a:endParaRPr kumimoji="0" lang="en-US" altLang="ko-KR" sz="1200" b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08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0000" lnSpcReduction="20000"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의 설계 개념 및 특성입니다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먼저 분산컴퓨팅 환경에서 운영되어야 하기 때문에 함수형</a:t>
            </a:r>
            <a:r>
              <a:rPr lang="en-US" altLang="ko-KR" dirty="0" smtClean="0"/>
              <a:t> </a:t>
            </a:r>
            <a:r>
              <a:rPr lang="ko-KR" altLang="en-US" dirty="0" smtClean="0"/>
              <a:t>프로그램의 특성을 가지고 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물론 실시간 처리도 가능은 하지만 앞서 언급했다시피 분산컴퓨팅 환경에서 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운영되기 때문에 배치형식의 데이터 처리 시스템으로 설계가 되었습니다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사용자의 </a:t>
            </a:r>
            <a:r>
              <a:rPr lang="en-US" altLang="ko-KR" dirty="0" smtClean="0"/>
              <a:t>NEED</a:t>
            </a:r>
            <a:r>
              <a:rPr lang="ko-KR" altLang="en-US" dirty="0" smtClean="0"/>
              <a:t>를 파악하지 못하고 개발한 프로그램은 사실 쓸모가 없을 것입니다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여러 어플리케이션 </a:t>
            </a:r>
            <a:r>
              <a:rPr lang="ko-KR" altLang="en-US" dirty="0" err="1" smtClean="0"/>
              <a:t>로직의</a:t>
            </a:r>
            <a:r>
              <a:rPr lang="ko-KR" altLang="en-US" dirty="0" smtClean="0"/>
              <a:t> 주요관심사들을 파악했고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이러한 요소들을 최대한 반영하였습니다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302084" name="슬라이드 번호 개체 틀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fld id="{48267694-21C7-403D-95CC-512EF1D385CD}" type="slidenum">
              <a:rPr kumimoji="0" lang="ko-KR" altLang="en-US" sz="1200" b="0">
                <a:solidFill>
                  <a:srgbClr val="000000"/>
                </a:solidFill>
              </a:rPr>
              <a:pPr algn="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56</a:t>
            </a:fld>
            <a:endParaRPr kumimoji="0" lang="en-US" altLang="ko-KR" sz="1200" b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4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0000" lnSpcReduction="20000"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의 설계 개념 및 특성입니다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먼저 분산컴퓨팅 환경에서 운영되어야 하기 때문에 함수형</a:t>
            </a:r>
            <a:r>
              <a:rPr lang="en-US" altLang="ko-KR" dirty="0" smtClean="0"/>
              <a:t> </a:t>
            </a:r>
            <a:r>
              <a:rPr lang="ko-KR" altLang="en-US" dirty="0" smtClean="0"/>
              <a:t>프로그램의 특성을 가지고 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물론 실시간 처리도 가능은 하지만 앞서 언급했다시피 분산컴퓨팅 환경에서 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운영되기 때문에 배치형식의 데이터 처리 시스템으로 설계가 되었습니다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사용자의 </a:t>
            </a:r>
            <a:r>
              <a:rPr lang="en-US" altLang="ko-KR" dirty="0" smtClean="0"/>
              <a:t>NEED</a:t>
            </a:r>
            <a:r>
              <a:rPr lang="ko-KR" altLang="en-US" dirty="0" smtClean="0"/>
              <a:t>를 파악하지 못하고 개발한 프로그램은 사실 쓸모가 없을 것입니다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여러 어플리케이션 </a:t>
            </a:r>
            <a:r>
              <a:rPr lang="ko-KR" altLang="en-US" dirty="0" err="1" smtClean="0"/>
              <a:t>로직의</a:t>
            </a:r>
            <a:r>
              <a:rPr lang="ko-KR" altLang="en-US" dirty="0" smtClean="0"/>
              <a:t> 주요관심사들을 파악했고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이러한 요소들을 최대한 반영하였습니다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266244" name="슬라이드 번호 개체 틀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fld id="{41E7034A-7CAE-4E59-A22D-C77957E6A653}" type="slidenum">
              <a:rPr kumimoji="0" lang="ko-KR" altLang="en-US" sz="1200" b="0">
                <a:solidFill>
                  <a:srgbClr val="000000"/>
                </a:solidFill>
              </a:rPr>
              <a:pPr algn="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7</a:t>
            </a:fld>
            <a:endParaRPr kumimoji="0" lang="en-US" altLang="ko-KR" sz="1200" b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08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0000" lnSpcReduction="20000"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의 설계 개념 및 특성입니다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먼저 분산컴퓨팅 환경에서 운영되어야 하기 때문에 함수형</a:t>
            </a:r>
            <a:r>
              <a:rPr lang="en-US" altLang="ko-KR" dirty="0" smtClean="0"/>
              <a:t> </a:t>
            </a:r>
            <a:r>
              <a:rPr lang="ko-KR" altLang="en-US" dirty="0" smtClean="0"/>
              <a:t>프로그램의 특성을 가지고 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물론 실시간 처리도 가능은 하지만 앞서 언급했다시피 분산컴퓨팅 환경에서 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운영되기 때문에 배치형식의 데이터 처리 시스템으로 설계가 되었습니다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사용자의 </a:t>
            </a:r>
            <a:r>
              <a:rPr lang="en-US" altLang="ko-KR" dirty="0" smtClean="0"/>
              <a:t>NEED</a:t>
            </a:r>
            <a:r>
              <a:rPr lang="ko-KR" altLang="en-US" dirty="0" smtClean="0"/>
              <a:t>를 파악하지 못하고 개발한 프로그램은 사실 쓸모가 없을 것입니다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여러 어플리케이션 </a:t>
            </a:r>
            <a:r>
              <a:rPr lang="ko-KR" altLang="en-US" dirty="0" err="1" smtClean="0"/>
              <a:t>로직의</a:t>
            </a:r>
            <a:r>
              <a:rPr lang="ko-KR" altLang="en-US" dirty="0" smtClean="0"/>
              <a:t> 주요관심사들을 파악했고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이러한 요소들을 최대한 반영하였습니다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302084" name="슬라이드 번호 개체 틀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fld id="{48267694-21C7-403D-95CC-512EF1D385CD}" type="slidenum">
              <a:rPr kumimoji="0" lang="ko-KR" altLang="en-US" sz="1200" b="0">
                <a:solidFill>
                  <a:srgbClr val="000000"/>
                </a:solidFill>
              </a:rPr>
              <a:pPr algn="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57</a:t>
            </a:fld>
            <a:endParaRPr kumimoji="0" lang="en-US" altLang="ko-KR" sz="1200" b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08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0000" lnSpcReduction="20000"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의 설계 개념 및 특성입니다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먼저 분산컴퓨팅 환경에서 운영되어야 하기 때문에 함수형</a:t>
            </a:r>
            <a:r>
              <a:rPr lang="en-US" altLang="ko-KR" dirty="0" smtClean="0"/>
              <a:t> </a:t>
            </a:r>
            <a:r>
              <a:rPr lang="ko-KR" altLang="en-US" dirty="0" smtClean="0"/>
              <a:t>프로그램의 특성을 가지고 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물론 실시간 처리도 가능은 하지만 앞서 언급했다시피 분산컴퓨팅 환경에서 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운영되기 때문에 배치형식의 데이터 처리 시스템으로 설계가 되었습니다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사용자의 </a:t>
            </a:r>
            <a:r>
              <a:rPr lang="en-US" altLang="ko-KR" dirty="0" smtClean="0"/>
              <a:t>NEED</a:t>
            </a:r>
            <a:r>
              <a:rPr lang="ko-KR" altLang="en-US" dirty="0" smtClean="0"/>
              <a:t>를 파악하지 못하고 개발한 프로그램은 사실 쓸모가 없을 것입니다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여러 어플리케이션 </a:t>
            </a:r>
            <a:r>
              <a:rPr lang="ko-KR" altLang="en-US" dirty="0" err="1" smtClean="0"/>
              <a:t>로직의</a:t>
            </a:r>
            <a:r>
              <a:rPr lang="ko-KR" altLang="en-US" dirty="0" smtClean="0"/>
              <a:t> 주요관심사들을 파악했고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이러한 요소들을 최대한 반영하였습니다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302084" name="슬라이드 번호 개체 틀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fld id="{48267694-21C7-403D-95CC-512EF1D385CD}" type="slidenum">
              <a:rPr kumimoji="0" lang="ko-KR" altLang="en-US" sz="1200" b="0">
                <a:solidFill>
                  <a:srgbClr val="000000"/>
                </a:solidFill>
              </a:rPr>
              <a:pPr algn="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58</a:t>
            </a:fld>
            <a:endParaRPr kumimoji="0" lang="en-US" altLang="ko-KR" sz="1200" b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08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0000" lnSpcReduction="20000"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의 설계 개념 및 특성입니다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먼저 분산컴퓨팅 환경에서 운영되어야 하기 때문에 함수형</a:t>
            </a:r>
            <a:r>
              <a:rPr lang="en-US" altLang="ko-KR" dirty="0" smtClean="0"/>
              <a:t> </a:t>
            </a:r>
            <a:r>
              <a:rPr lang="ko-KR" altLang="en-US" dirty="0" smtClean="0"/>
              <a:t>프로그램의 특성을 가지고 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물론 실시간 처리도 가능은 하지만 앞서 언급했다시피 분산컴퓨팅 환경에서 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운영되기 때문에 배치형식의 데이터 처리 시스템으로 설계가 되었습니다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사용자의 </a:t>
            </a:r>
            <a:r>
              <a:rPr lang="en-US" altLang="ko-KR" dirty="0" smtClean="0"/>
              <a:t>NEED</a:t>
            </a:r>
            <a:r>
              <a:rPr lang="ko-KR" altLang="en-US" dirty="0" smtClean="0"/>
              <a:t>를 파악하지 못하고 개발한 프로그램은 사실 쓸모가 없을 것입니다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여러 어플리케이션 </a:t>
            </a:r>
            <a:r>
              <a:rPr lang="ko-KR" altLang="en-US" dirty="0" err="1" smtClean="0"/>
              <a:t>로직의</a:t>
            </a:r>
            <a:r>
              <a:rPr lang="ko-KR" altLang="en-US" dirty="0" smtClean="0"/>
              <a:t> 주요관심사들을 파악했고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이러한 요소들을 최대한 반영하였습니다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302084" name="슬라이드 번호 개체 틀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fld id="{48267694-21C7-403D-95CC-512EF1D385CD}" type="slidenum">
              <a:rPr kumimoji="0" lang="ko-KR" altLang="en-US" sz="1200" b="0">
                <a:solidFill>
                  <a:srgbClr val="000000"/>
                </a:solidFill>
              </a:rPr>
              <a:pPr algn="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59</a:t>
            </a:fld>
            <a:endParaRPr kumimoji="0" lang="en-US" altLang="ko-KR" sz="1200" b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08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0000" lnSpcReduction="20000"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의 설계 개념 및 특성입니다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먼저 분산컴퓨팅 환경에서 운영되어야 하기 때문에 함수형</a:t>
            </a:r>
            <a:r>
              <a:rPr lang="en-US" altLang="ko-KR" dirty="0" smtClean="0"/>
              <a:t> </a:t>
            </a:r>
            <a:r>
              <a:rPr lang="ko-KR" altLang="en-US" dirty="0" smtClean="0"/>
              <a:t>프로그램의 특성을 가지고 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물론 실시간 처리도 가능은 하지만 앞서 언급했다시피 분산컴퓨팅 환경에서 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운영되기 때문에 배치형식의 데이터 처리 시스템으로 설계가 되었습니다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사용자의 </a:t>
            </a:r>
            <a:r>
              <a:rPr lang="en-US" altLang="ko-KR" dirty="0" smtClean="0"/>
              <a:t>NEED</a:t>
            </a:r>
            <a:r>
              <a:rPr lang="ko-KR" altLang="en-US" dirty="0" smtClean="0"/>
              <a:t>를 파악하지 못하고 개발한 프로그램은 사실 쓸모가 없을 것입니다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여러 어플리케이션 </a:t>
            </a:r>
            <a:r>
              <a:rPr lang="ko-KR" altLang="en-US" dirty="0" err="1" smtClean="0"/>
              <a:t>로직의</a:t>
            </a:r>
            <a:r>
              <a:rPr lang="ko-KR" altLang="en-US" dirty="0" smtClean="0"/>
              <a:t> 주요관심사들을 파악했고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이러한 요소들을 최대한 반영하였습니다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302084" name="슬라이드 번호 개체 틀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fld id="{48267694-21C7-403D-95CC-512EF1D385CD}" type="slidenum">
              <a:rPr kumimoji="0" lang="ko-KR" altLang="en-US" sz="1200" b="0">
                <a:solidFill>
                  <a:srgbClr val="000000"/>
                </a:solidFill>
              </a:rPr>
              <a:pPr algn="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60</a:t>
            </a:fld>
            <a:endParaRPr kumimoji="0" lang="en-US" altLang="ko-KR" sz="1200" b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08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0000" lnSpcReduction="20000"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의 설계 개념 및 특성입니다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먼저 분산컴퓨팅 환경에서 운영되어야 하기 때문에 함수형</a:t>
            </a:r>
            <a:r>
              <a:rPr lang="en-US" altLang="ko-KR" dirty="0" smtClean="0"/>
              <a:t> </a:t>
            </a:r>
            <a:r>
              <a:rPr lang="ko-KR" altLang="en-US" dirty="0" smtClean="0"/>
              <a:t>프로그램의 특성을 가지고 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물론 실시간 처리도 가능은 하지만 앞서 언급했다시피 분산컴퓨팅 환경에서 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운영되기 때문에 배치형식의 데이터 처리 시스템으로 설계가 되었습니다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사용자의 </a:t>
            </a:r>
            <a:r>
              <a:rPr lang="en-US" altLang="ko-KR" dirty="0" smtClean="0"/>
              <a:t>NEED</a:t>
            </a:r>
            <a:r>
              <a:rPr lang="ko-KR" altLang="en-US" dirty="0" smtClean="0"/>
              <a:t>를 파악하지 못하고 개발한 프로그램은 사실 쓸모가 없을 것입니다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여러 어플리케이션 </a:t>
            </a:r>
            <a:r>
              <a:rPr lang="ko-KR" altLang="en-US" dirty="0" err="1" smtClean="0"/>
              <a:t>로직의</a:t>
            </a:r>
            <a:r>
              <a:rPr lang="ko-KR" altLang="en-US" dirty="0" smtClean="0"/>
              <a:t> 주요관심사들을 파악했고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이러한 요소들을 최대한 반영하였습니다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302084" name="슬라이드 번호 개체 틀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fld id="{48267694-21C7-403D-95CC-512EF1D385CD}" type="slidenum">
              <a:rPr kumimoji="0" lang="ko-KR" altLang="en-US" sz="1200" b="0">
                <a:solidFill>
                  <a:srgbClr val="000000"/>
                </a:solidFill>
              </a:rPr>
              <a:pPr algn="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62</a:t>
            </a:fld>
            <a:endParaRPr kumimoji="0" lang="en-US" altLang="ko-KR" sz="1200" b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08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0000" lnSpcReduction="20000"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의 설계 개념 및 특성입니다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먼저 분산컴퓨팅 환경에서 운영되어야 하기 때문에 함수형</a:t>
            </a:r>
            <a:r>
              <a:rPr lang="en-US" altLang="ko-KR" dirty="0" smtClean="0"/>
              <a:t> </a:t>
            </a:r>
            <a:r>
              <a:rPr lang="ko-KR" altLang="en-US" dirty="0" smtClean="0"/>
              <a:t>프로그램의 특성을 가지고 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물론 실시간 처리도 가능은 하지만 앞서 언급했다시피 분산컴퓨팅 환경에서 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운영되기 때문에 배치형식의 데이터 처리 시스템으로 설계가 되었습니다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사용자의 </a:t>
            </a:r>
            <a:r>
              <a:rPr lang="en-US" altLang="ko-KR" dirty="0" smtClean="0"/>
              <a:t>NEED</a:t>
            </a:r>
            <a:r>
              <a:rPr lang="ko-KR" altLang="en-US" dirty="0" smtClean="0"/>
              <a:t>를 파악하지 못하고 개발한 프로그램은 사실 쓸모가 없을 것입니다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여러 어플리케이션 </a:t>
            </a:r>
            <a:r>
              <a:rPr lang="ko-KR" altLang="en-US" dirty="0" err="1" smtClean="0"/>
              <a:t>로직의</a:t>
            </a:r>
            <a:r>
              <a:rPr lang="ko-KR" altLang="en-US" dirty="0" smtClean="0"/>
              <a:t> 주요관심사들을 파악했고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이러한 요소들을 최대한 반영하였습니다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302084" name="슬라이드 번호 개체 틀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fld id="{48267694-21C7-403D-95CC-512EF1D385CD}" type="slidenum">
              <a:rPr kumimoji="0" lang="ko-KR" altLang="en-US" sz="1200" b="0">
                <a:solidFill>
                  <a:srgbClr val="000000"/>
                </a:solidFill>
              </a:rPr>
              <a:pPr algn="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63</a:t>
            </a:fld>
            <a:endParaRPr kumimoji="0" lang="en-US" altLang="ko-KR" sz="1200" b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08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0000" lnSpcReduction="20000"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의 설계 개념 및 특성입니다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먼저 분산컴퓨팅 환경에서 운영되어야 하기 때문에 함수형</a:t>
            </a:r>
            <a:r>
              <a:rPr lang="en-US" altLang="ko-KR" dirty="0" smtClean="0"/>
              <a:t> </a:t>
            </a:r>
            <a:r>
              <a:rPr lang="ko-KR" altLang="en-US" dirty="0" smtClean="0"/>
              <a:t>프로그램의 특성을 가지고 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물론 실시간 처리도 가능은 하지만 앞서 언급했다시피 분산컴퓨팅 환경에서 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운영되기 때문에 배치형식의 데이터 처리 시스템으로 설계가 되었습니다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사용자의 </a:t>
            </a:r>
            <a:r>
              <a:rPr lang="en-US" altLang="ko-KR" dirty="0" smtClean="0"/>
              <a:t>NEED</a:t>
            </a:r>
            <a:r>
              <a:rPr lang="ko-KR" altLang="en-US" dirty="0" smtClean="0"/>
              <a:t>를 파악하지 못하고 개발한 프로그램은 사실 쓸모가 없을 것입니다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여러 어플리케이션 </a:t>
            </a:r>
            <a:r>
              <a:rPr lang="ko-KR" altLang="en-US" dirty="0" err="1" smtClean="0"/>
              <a:t>로직의</a:t>
            </a:r>
            <a:r>
              <a:rPr lang="ko-KR" altLang="en-US" dirty="0" smtClean="0"/>
              <a:t> 주요관심사들을 파악했고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이러한 요소들을 최대한 반영하였습니다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302084" name="슬라이드 번호 개체 틀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fld id="{48267694-21C7-403D-95CC-512EF1D385CD}" type="slidenum">
              <a:rPr kumimoji="0" lang="ko-KR" altLang="en-US" sz="1200" b="0">
                <a:solidFill>
                  <a:srgbClr val="000000"/>
                </a:solidFill>
              </a:rPr>
              <a:pPr algn="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64</a:t>
            </a:fld>
            <a:endParaRPr kumimoji="0" lang="en-US" altLang="ko-KR" sz="1200" b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08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0000" lnSpcReduction="20000"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의 설계 개념 및 특성입니다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먼저 분산컴퓨팅 환경에서 운영되어야 하기 때문에 함수형</a:t>
            </a:r>
            <a:r>
              <a:rPr lang="en-US" altLang="ko-KR" dirty="0" smtClean="0"/>
              <a:t> </a:t>
            </a:r>
            <a:r>
              <a:rPr lang="ko-KR" altLang="en-US" dirty="0" smtClean="0"/>
              <a:t>프로그램의 특성을 가지고 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물론 실시간 처리도 가능은 하지만 앞서 언급했다시피 분산컴퓨팅 환경에서 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운영되기 때문에 배치형식의 데이터 처리 시스템으로 설계가 되었습니다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사용자의 </a:t>
            </a:r>
            <a:r>
              <a:rPr lang="en-US" altLang="ko-KR" dirty="0" smtClean="0"/>
              <a:t>NEED</a:t>
            </a:r>
            <a:r>
              <a:rPr lang="ko-KR" altLang="en-US" dirty="0" smtClean="0"/>
              <a:t>를 파악하지 못하고 개발한 프로그램은 사실 쓸모가 없을 것입니다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여러 어플리케이션 </a:t>
            </a:r>
            <a:r>
              <a:rPr lang="ko-KR" altLang="en-US" dirty="0" err="1" smtClean="0"/>
              <a:t>로직의</a:t>
            </a:r>
            <a:r>
              <a:rPr lang="ko-KR" altLang="en-US" dirty="0" smtClean="0"/>
              <a:t> 주요관심사들을 파악했고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이러한 요소들을 최대한 반영하였습니다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302084" name="슬라이드 번호 개체 틀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fld id="{48267694-21C7-403D-95CC-512EF1D385CD}" type="slidenum">
              <a:rPr kumimoji="0" lang="ko-KR" altLang="en-US" sz="1200" b="0">
                <a:solidFill>
                  <a:srgbClr val="000000"/>
                </a:solidFill>
              </a:rPr>
              <a:pPr algn="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66</a:t>
            </a:fld>
            <a:endParaRPr kumimoji="0" lang="en-US" altLang="ko-KR" sz="1200" b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08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0000" lnSpcReduction="20000"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의 설계 개념 및 특성입니다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먼저 분산컴퓨팅 환경에서 운영되어야 하기 때문에 함수형</a:t>
            </a:r>
            <a:r>
              <a:rPr lang="en-US" altLang="ko-KR" dirty="0" smtClean="0"/>
              <a:t> </a:t>
            </a:r>
            <a:r>
              <a:rPr lang="ko-KR" altLang="en-US" dirty="0" smtClean="0"/>
              <a:t>프로그램의 특성을 가지고 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물론 실시간 처리도 가능은 하지만 앞서 언급했다시피 분산컴퓨팅 환경에서 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운영되기 때문에 배치형식의 데이터 처리 시스템으로 설계가 되었습니다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사용자의 </a:t>
            </a:r>
            <a:r>
              <a:rPr lang="en-US" altLang="ko-KR" dirty="0" smtClean="0"/>
              <a:t>NEED</a:t>
            </a:r>
            <a:r>
              <a:rPr lang="ko-KR" altLang="en-US" dirty="0" smtClean="0"/>
              <a:t>를 파악하지 못하고 개발한 프로그램은 사실 쓸모가 없을 것입니다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여러 어플리케이션 </a:t>
            </a:r>
            <a:r>
              <a:rPr lang="ko-KR" altLang="en-US" dirty="0" err="1" smtClean="0"/>
              <a:t>로직의</a:t>
            </a:r>
            <a:r>
              <a:rPr lang="ko-KR" altLang="en-US" dirty="0" smtClean="0"/>
              <a:t> 주요관심사들을 파악했고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이러한 요소들을 최대한 반영하였습니다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302084" name="슬라이드 번호 개체 틀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fld id="{48267694-21C7-403D-95CC-512EF1D385CD}" type="slidenum">
              <a:rPr kumimoji="0" lang="ko-KR" altLang="en-US" sz="1200" b="0">
                <a:solidFill>
                  <a:srgbClr val="000000"/>
                </a:solidFill>
              </a:rPr>
              <a:pPr algn="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67</a:t>
            </a:fld>
            <a:endParaRPr kumimoji="0" lang="en-US" altLang="ko-KR" sz="1200" b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08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0000" lnSpcReduction="20000"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의 설계 개념 및 특성입니다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먼저 분산컴퓨팅 환경에서 운영되어야 하기 때문에 함수형</a:t>
            </a:r>
            <a:r>
              <a:rPr lang="en-US" altLang="ko-KR" dirty="0" smtClean="0"/>
              <a:t> </a:t>
            </a:r>
            <a:r>
              <a:rPr lang="ko-KR" altLang="en-US" dirty="0" smtClean="0"/>
              <a:t>프로그램의 특성을 가지고 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물론 실시간 처리도 가능은 하지만 앞서 언급했다시피 분산컴퓨팅 환경에서 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운영되기 때문에 배치형식의 데이터 처리 시스템으로 설계가 되었습니다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사용자의 </a:t>
            </a:r>
            <a:r>
              <a:rPr lang="en-US" altLang="ko-KR" dirty="0" smtClean="0"/>
              <a:t>NEED</a:t>
            </a:r>
            <a:r>
              <a:rPr lang="ko-KR" altLang="en-US" dirty="0" smtClean="0"/>
              <a:t>를 파악하지 못하고 개발한 프로그램은 사실 쓸모가 없을 것입니다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여러 어플리케이션 </a:t>
            </a:r>
            <a:r>
              <a:rPr lang="ko-KR" altLang="en-US" dirty="0" err="1" smtClean="0"/>
              <a:t>로직의</a:t>
            </a:r>
            <a:r>
              <a:rPr lang="ko-KR" altLang="en-US" dirty="0" smtClean="0"/>
              <a:t> 주요관심사들을 파악했고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이러한 요소들을 최대한 반영하였습니다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302084" name="슬라이드 번호 개체 틀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fld id="{48267694-21C7-403D-95CC-512EF1D385CD}" type="slidenum">
              <a:rPr kumimoji="0" lang="ko-KR" altLang="en-US" sz="1200" b="0">
                <a:solidFill>
                  <a:srgbClr val="000000"/>
                </a:solidFill>
              </a:rPr>
              <a:pPr algn="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68</a:t>
            </a:fld>
            <a:endParaRPr kumimoji="0" lang="en-US" altLang="ko-KR" sz="1200" b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0000" lnSpcReduction="20000"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의 설계 개념 및 특성입니다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먼저 분산컴퓨팅 환경에서 운영되어야 하기 때문에 함수형</a:t>
            </a:r>
            <a:r>
              <a:rPr lang="en-US" altLang="ko-KR" dirty="0" smtClean="0"/>
              <a:t> </a:t>
            </a:r>
            <a:r>
              <a:rPr lang="ko-KR" altLang="en-US" dirty="0" smtClean="0"/>
              <a:t>프로그램의 특성을 가지고 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물론 실시간 처리도 가능은 하지만 앞서 언급했다시피 분산컴퓨팅 환경에서 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운영되기 때문에 배치형식의 데이터 처리 시스템으로 설계가 되었습니다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사용자의 </a:t>
            </a:r>
            <a:r>
              <a:rPr lang="en-US" altLang="ko-KR" dirty="0" smtClean="0"/>
              <a:t>NEED</a:t>
            </a:r>
            <a:r>
              <a:rPr lang="ko-KR" altLang="en-US" dirty="0" smtClean="0"/>
              <a:t>를 파악하지 못하고 개발한 프로그램은 사실 쓸모가 없을 것입니다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여러 어플리케이션 </a:t>
            </a:r>
            <a:r>
              <a:rPr lang="ko-KR" altLang="en-US" dirty="0" err="1" smtClean="0"/>
              <a:t>로직의</a:t>
            </a:r>
            <a:r>
              <a:rPr lang="ko-KR" altLang="en-US" dirty="0" smtClean="0"/>
              <a:t> 주요관심사들을 파악했고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이러한 요소들을 최대한 반영하였습니다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267268" name="슬라이드 번호 개체 틀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fld id="{1D6EAF2C-1BFA-4C82-9178-A2DBD993BB54}" type="slidenum">
              <a:rPr kumimoji="0" lang="ko-KR" altLang="en-US" sz="1200" b="0">
                <a:solidFill>
                  <a:srgbClr val="000000"/>
                </a:solidFill>
              </a:rPr>
              <a:pPr algn="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8</a:t>
            </a:fld>
            <a:endParaRPr kumimoji="0" lang="en-US" altLang="ko-KR" sz="1200" b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08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0000" lnSpcReduction="20000"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의 설계 개념 및 특성입니다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먼저 분산컴퓨팅 환경에서 운영되어야 하기 때문에 함수형</a:t>
            </a:r>
            <a:r>
              <a:rPr lang="en-US" altLang="ko-KR" dirty="0" smtClean="0"/>
              <a:t> </a:t>
            </a:r>
            <a:r>
              <a:rPr lang="ko-KR" altLang="en-US" dirty="0" smtClean="0"/>
              <a:t>프로그램의 특성을 가지고 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물론 실시간 처리도 가능은 하지만 앞서 언급했다시피 분산컴퓨팅 환경에서 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운영되기 때문에 배치형식의 데이터 처리 시스템으로 설계가 되었습니다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사용자의 </a:t>
            </a:r>
            <a:r>
              <a:rPr lang="en-US" altLang="ko-KR" dirty="0" smtClean="0"/>
              <a:t>NEED</a:t>
            </a:r>
            <a:r>
              <a:rPr lang="ko-KR" altLang="en-US" dirty="0" smtClean="0"/>
              <a:t>를 파악하지 못하고 개발한 프로그램은 사실 쓸모가 없을 것입니다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여러 어플리케이션 </a:t>
            </a:r>
            <a:r>
              <a:rPr lang="ko-KR" altLang="en-US" dirty="0" err="1" smtClean="0"/>
              <a:t>로직의</a:t>
            </a:r>
            <a:r>
              <a:rPr lang="ko-KR" altLang="en-US" dirty="0" smtClean="0"/>
              <a:t> 주요관심사들을 파악했고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이러한 요소들을 최대한 반영하였습니다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302084" name="슬라이드 번호 개체 틀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fld id="{48267694-21C7-403D-95CC-512EF1D385CD}" type="slidenum">
              <a:rPr kumimoji="0" lang="ko-KR" altLang="en-US" sz="1200" b="0">
                <a:solidFill>
                  <a:srgbClr val="000000"/>
                </a:solidFill>
              </a:rPr>
              <a:pPr algn="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69</a:t>
            </a:fld>
            <a:endParaRPr kumimoji="0" lang="en-US" altLang="ko-KR" sz="1200" b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08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0000" lnSpcReduction="20000"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의 설계 개념 및 특성입니다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먼저 분산컴퓨팅 환경에서 운영되어야 하기 때문에 함수형</a:t>
            </a:r>
            <a:r>
              <a:rPr lang="en-US" altLang="ko-KR" dirty="0" smtClean="0"/>
              <a:t> </a:t>
            </a:r>
            <a:r>
              <a:rPr lang="ko-KR" altLang="en-US" dirty="0" smtClean="0"/>
              <a:t>프로그램의 특성을 가지고 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물론 실시간 처리도 가능은 하지만 앞서 언급했다시피 분산컴퓨팅 환경에서 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운영되기 때문에 배치형식의 데이터 처리 시스템으로 설계가 되었습니다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사용자의 </a:t>
            </a:r>
            <a:r>
              <a:rPr lang="en-US" altLang="ko-KR" dirty="0" smtClean="0"/>
              <a:t>NEED</a:t>
            </a:r>
            <a:r>
              <a:rPr lang="ko-KR" altLang="en-US" dirty="0" smtClean="0"/>
              <a:t>를 파악하지 못하고 개발한 프로그램은 사실 쓸모가 없을 것입니다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여러 어플리케이션 </a:t>
            </a:r>
            <a:r>
              <a:rPr lang="ko-KR" altLang="en-US" dirty="0" err="1" smtClean="0"/>
              <a:t>로직의</a:t>
            </a:r>
            <a:r>
              <a:rPr lang="ko-KR" altLang="en-US" dirty="0" smtClean="0"/>
              <a:t> 주요관심사들을 파악했고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이러한 요소들을 최대한 반영하였습니다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302084" name="슬라이드 번호 개체 틀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fld id="{48267694-21C7-403D-95CC-512EF1D385CD}" type="slidenum">
              <a:rPr kumimoji="0" lang="ko-KR" altLang="en-US" sz="1200" b="0">
                <a:solidFill>
                  <a:srgbClr val="000000"/>
                </a:solidFill>
              </a:rPr>
              <a:pPr algn="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70</a:t>
            </a:fld>
            <a:endParaRPr kumimoji="0" lang="en-US" altLang="ko-KR" sz="1200" b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08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0000" lnSpcReduction="20000"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의 설계 개념 및 특성입니다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먼저 분산컴퓨팅 환경에서 운영되어야 하기 때문에 함수형</a:t>
            </a:r>
            <a:r>
              <a:rPr lang="en-US" altLang="ko-KR" dirty="0" smtClean="0"/>
              <a:t> </a:t>
            </a:r>
            <a:r>
              <a:rPr lang="ko-KR" altLang="en-US" dirty="0" smtClean="0"/>
              <a:t>프로그램의 특성을 가지고 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물론 실시간 처리도 가능은 하지만 앞서 언급했다시피 분산컴퓨팅 환경에서 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운영되기 때문에 배치형식의 데이터 처리 시스템으로 설계가 되었습니다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사용자의 </a:t>
            </a:r>
            <a:r>
              <a:rPr lang="en-US" altLang="ko-KR" dirty="0" smtClean="0"/>
              <a:t>NEED</a:t>
            </a:r>
            <a:r>
              <a:rPr lang="ko-KR" altLang="en-US" dirty="0" smtClean="0"/>
              <a:t>를 파악하지 못하고 개발한 프로그램은 사실 쓸모가 없을 것입니다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여러 어플리케이션 </a:t>
            </a:r>
            <a:r>
              <a:rPr lang="ko-KR" altLang="en-US" dirty="0" err="1" smtClean="0"/>
              <a:t>로직의</a:t>
            </a:r>
            <a:r>
              <a:rPr lang="ko-KR" altLang="en-US" dirty="0" smtClean="0"/>
              <a:t> 주요관심사들을 파악했고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이러한 요소들을 최대한 반영하였습니다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302084" name="슬라이드 번호 개체 틀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fld id="{48267694-21C7-403D-95CC-512EF1D385CD}" type="slidenum">
              <a:rPr kumimoji="0" lang="ko-KR" altLang="en-US" sz="1200" b="0">
                <a:solidFill>
                  <a:srgbClr val="000000"/>
                </a:solidFill>
              </a:rPr>
              <a:pPr algn="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71</a:t>
            </a:fld>
            <a:endParaRPr kumimoji="0" lang="en-US" altLang="ko-KR" sz="1200" b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08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0000" lnSpcReduction="20000"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의 설계 개념 및 특성입니다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먼저 분산컴퓨팅 환경에서 운영되어야 하기 때문에 함수형</a:t>
            </a:r>
            <a:r>
              <a:rPr lang="en-US" altLang="ko-KR" dirty="0" smtClean="0"/>
              <a:t> </a:t>
            </a:r>
            <a:r>
              <a:rPr lang="ko-KR" altLang="en-US" dirty="0" smtClean="0"/>
              <a:t>프로그램의 특성을 가지고 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물론 실시간 처리도 가능은 하지만 앞서 언급했다시피 분산컴퓨팅 환경에서 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운영되기 때문에 배치형식의 데이터 처리 시스템으로 설계가 되었습니다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사용자의 </a:t>
            </a:r>
            <a:r>
              <a:rPr lang="en-US" altLang="ko-KR" dirty="0" smtClean="0"/>
              <a:t>NEED</a:t>
            </a:r>
            <a:r>
              <a:rPr lang="ko-KR" altLang="en-US" dirty="0" smtClean="0"/>
              <a:t>를 파악하지 못하고 개발한 프로그램은 사실 쓸모가 없을 것입니다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여러 어플리케이션 </a:t>
            </a:r>
            <a:r>
              <a:rPr lang="ko-KR" altLang="en-US" dirty="0" err="1" smtClean="0"/>
              <a:t>로직의</a:t>
            </a:r>
            <a:r>
              <a:rPr lang="ko-KR" altLang="en-US" dirty="0" smtClean="0"/>
              <a:t> 주요관심사들을 파악했고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이러한 요소들을 최대한 반영하였습니다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302084" name="슬라이드 번호 개체 틀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fld id="{48267694-21C7-403D-95CC-512EF1D385CD}" type="slidenum">
              <a:rPr kumimoji="0" lang="ko-KR" altLang="en-US" sz="1200" b="0">
                <a:solidFill>
                  <a:srgbClr val="000000"/>
                </a:solidFill>
              </a:rPr>
              <a:pPr algn="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72</a:t>
            </a:fld>
            <a:endParaRPr kumimoji="0" lang="en-US" altLang="ko-KR" sz="1200" b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08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0000" lnSpcReduction="20000"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의 설계 개념 및 특성입니다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먼저 분산컴퓨팅 환경에서 운영되어야 하기 때문에 함수형</a:t>
            </a:r>
            <a:r>
              <a:rPr lang="en-US" altLang="ko-KR" dirty="0" smtClean="0"/>
              <a:t> </a:t>
            </a:r>
            <a:r>
              <a:rPr lang="ko-KR" altLang="en-US" dirty="0" smtClean="0"/>
              <a:t>프로그램의 특성을 가지고 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물론 실시간 처리도 가능은 하지만 앞서 언급했다시피 분산컴퓨팅 환경에서 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운영되기 때문에 배치형식의 데이터 처리 시스템으로 설계가 되었습니다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사용자의 </a:t>
            </a:r>
            <a:r>
              <a:rPr lang="en-US" altLang="ko-KR" dirty="0" smtClean="0"/>
              <a:t>NEED</a:t>
            </a:r>
            <a:r>
              <a:rPr lang="ko-KR" altLang="en-US" dirty="0" smtClean="0"/>
              <a:t>를 파악하지 못하고 개발한 프로그램은 사실 쓸모가 없을 것입니다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여러 어플리케이션 </a:t>
            </a:r>
            <a:r>
              <a:rPr lang="ko-KR" altLang="en-US" dirty="0" err="1" smtClean="0"/>
              <a:t>로직의</a:t>
            </a:r>
            <a:r>
              <a:rPr lang="ko-KR" altLang="en-US" dirty="0" smtClean="0"/>
              <a:t> 주요관심사들을 파악했고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이러한 요소들을 최대한 반영하였습니다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302084" name="슬라이드 번호 개체 틀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fld id="{48267694-21C7-403D-95CC-512EF1D385CD}" type="slidenum">
              <a:rPr kumimoji="0" lang="ko-KR" altLang="en-US" sz="1200" b="0">
                <a:solidFill>
                  <a:srgbClr val="000000"/>
                </a:solidFill>
              </a:rPr>
              <a:pPr algn="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73</a:t>
            </a:fld>
            <a:endParaRPr kumimoji="0" lang="en-US" altLang="ko-KR" sz="1200" b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08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0000" lnSpcReduction="20000"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의 설계 개념 및 특성입니다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먼저 분산컴퓨팅 환경에서 운영되어야 하기 때문에 함수형</a:t>
            </a:r>
            <a:r>
              <a:rPr lang="en-US" altLang="ko-KR" dirty="0" smtClean="0"/>
              <a:t> </a:t>
            </a:r>
            <a:r>
              <a:rPr lang="ko-KR" altLang="en-US" dirty="0" smtClean="0"/>
              <a:t>프로그램의 특성을 가지고 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물론 실시간 처리도 가능은 하지만 앞서 언급했다시피 분산컴퓨팅 환경에서 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운영되기 때문에 배치형식의 데이터 처리 시스템으로 설계가 되었습니다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사용자의 </a:t>
            </a:r>
            <a:r>
              <a:rPr lang="en-US" altLang="ko-KR" dirty="0" smtClean="0"/>
              <a:t>NEED</a:t>
            </a:r>
            <a:r>
              <a:rPr lang="ko-KR" altLang="en-US" dirty="0" smtClean="0"/>
              <a:t>를 파악하지 못하고 개발한 프로그램은 사실 쓸모가 없을 것입니다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여러 어플리케이션 </a:t>
            </a:r>
            <a:r>
              <a:rPr lang="ko-KR" altLang="en-US" dirty="0" err="1" smtClean="0"/>
              <a:t>로직의</a:t>
            </a:r>
            <a:r>
              <a:rPr lang="ko-KR" altLang="en-US" dirty="0" smtClean="0"/>
              <a:t> 주요관심사들을 파악했고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이러한 요소들을 최대한 반영하였습니다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302084" name="슬라이드 번호 개체 틀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fld id="{48267694-21C7-403D-95CC-512EF1D385CD}" type="slidenum">
              <a:rPr kumimoji="0" lang="ko-KR" altLang="en-US" sz="1200" b="0">
                <a:solidFill>
                  <a:srgbClr val="000000"/>
                </a:solidFill>
              </a:rPr>
              <a:pPr algn="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74</a:t>
            </a:fld>
            <a:endParaRPr kumimoji="0" lang="en-US" altLang="ko-KR" sz="1200" b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29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0000" lnSpcReduction="20000"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의 설계 개념 및 특성입니다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먼저 분산컴퓨팅 환경에서 운영되어야 하기 때문에 함수형</a:t>
            </a:r>
            <a:r>
              <a:rPr lang="en-US" altLang="ko-KR" dirty="0" smtClean="0"/>
              <a:t> </a:t>
            </a:r>
            <a:r>
              <a:rPr lang="ko-KR" altLang="en-US" dirty="0" smtClean="0"/>
              <a:t>프로그램의 특성을 가지고 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물론 실시간 처리도 가능은 하지만 앞서 언급했다시피 분산컴퓨팅 환경에서 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운영되기 때문에 배치형식의 데이터 처리 시스템으로 설계가 되었습니다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사용자의 </a:t>
            </a:r>
            <a:r>
              <a:rPr lang="en-US" altLang="ko-KR" dirty="0" smtClean="0"/>
              <a:t>NEED</a:t>
            </a:r>
            <a:r>
              <a:rPr lang="ko-KR" altLang="en-US" dirty="0" smtClean="0"/>
              <a:t>를 파악하지 못하고 개발한 프로그램은 사실 쓸모가 없을 것입니다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여러 어플리케이션 </a:t>
            </a:r>
            <a:r>
              <a:rPr lang="ko-KR" altLang="en-US" dirty="0" err="1" smtClean="0"/>
              <a:t>로직의</a:t>
            </a:r>
            <a:r>
              <a:rPr lang="ko-KR" altLang="en-US" dirty="0" smtClean="0"/>
              <a:t> 주요관심사들을 파악했고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이러한 요소들을 최대한 반영하였습니다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268292" name="슬라이드 번호 개체 틀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fld id="{AF3CFBDD-9258-4516-BC90-5194621092D4}" type="slidenum">
              <a:rPr kumimoji="0" lang="ko-KR" altLang="en-US" sz="1200" b="0">
                <a:solidFill>
                  <a:srgbClr val="000000"/>
                </a:solidFill>
              </a:rPr>
              <a:pPr algn="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9</a:t>
            </a:fld>
            <a:endParaRPr kumimoji="0" lang="en-US" altLang="ko-KR" sz="1200" b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31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0000" lnSpcReduction="20000"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의 설계 개념 및 특성입니다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먼저 분산컴퓨팅 환경에서 운영되어야 하기 때문에 함수형</a:t>
            </a:r>
            <a:r>
              <a:rPr lang="en-US" altLang="ko-KR" dirty="0" smtClean="0"/>
              <a:t> </a:t>
            </a:r>
            <a:r>
              <a:rPr lang="ko-KR" altLang="en-US" dirty="0" smtClean="0"/>
              <a:t>프로그램의 특성을 가지고 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물론 실시간 처리도 가능은 하지만 앞서 언급했다시피 분산컴퓨팅 환경에서 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운영되기 때문에 배치형식의 데이터 처리 시스템으로 설계가 되었습니다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사용자의 </a:t>
            </a:r>
            <a:r>
              <a:rPr lang="en-US" altLang="ko-KR" dirty="0" smtClean="0"/>
              <a:t>NEED</a:t>
            </a:r>
            <a:r>
              <a:rPr lang="ko-KR" altLang="en-US" dirty="0" smtClean="0"/>
              <a:t>를 파악하지 못하고 개발한 프로그램은 사실 쓸모가 없을 것입니다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여러 어플리케이션 </a:t>
            </a:r>
            <a:r>
              <a:rPr lang="ko-KR" altLang="en-US" dirty="0" err="1" smtClean="0"/>
              <a:t>로직의</a:t>
            </a:r>
            <a:r>
              <a:rPr lang="ko-KR" altLang="en-US" dirty="0" smtClean="0"/>
              <a:t> 주요관심사들을 파악했고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이러한 요소들을 최대한 반영하였습니다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269316" name="슬라이드 번호 개체 틀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fld id="{E10AAE09-2672-4B2C-867F-F245B87164AA}" type="slidenum">
              <a:rPr kumimoji="0" lang="ko-KR" altLang="en-US" sz="1200" b="0">
                <a:solidFill>
                  <a:srgbClr val="000000"/>
                </a:solidFill>
              </a:rPr>
              <a:pPr algn="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10</a:t>
            </a:fld>
            <a:endParaRPr kumimoji="0" lang="en-US" altLang="ko-KR" sz="1200" b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33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0000" lnSpcReduction="20000"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의 설계 개념 및 특성입니다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먼저 분산컴퓨팅 환경에서 운영되어야 하기 때문에 함수형</a:t>
            </a:r>
            <a:r>
              <a:rPr lang="en-US" altLang="ko-KR" dirty="0" smtClean="0"/>
              <a:t> </a:t>
            </a:r>
            <a:r>
              <a:rPr lang="ko-KR" altLang="en-US" dirty="0" smtClean="0"/>
              <a:t>프로그램의 특성을 가지고 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물론 실시간 처리도 가능은 하지만 앞서 언급했다시피 분산컴퓨팅 환경에서 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운영되기 때문에 배치형식의 데이터 처리 시스템으로 설계가 되었습니다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사용자의 </a:t>
            </a:r>
            <a:r>
              <a:rPr lang="en-US" altLang="ko-KR" dirty="0" smtClean="0"/>
              <a:t>NEED</a:t>
            </a:r>
            <a:r>
              <a:rPr lang="ko-KR" altLang="en-US" dirty="0" smtClean="0"/>
              <a:t>를 파악하지 못하고 개발한 프로그램은 사실 쓸모가 없을 것입니다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여러 어플리케이션 </a:t>
            </a:r>
            <a:r>
              <a:rPr lang="ko-KR" altLang="en-US" dirty="0" err="1" smtClean="0"/>
              <a:t>로직의</a:t>
            </a:r>
            <a:r>
              <a:rPr lang="ko-KR" altLang="en-US" dirty="0" smtClean="0"/>
              <a:t> 주요관심사들을 파악했고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이러한 요소들을 최대한 반영하였습니다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270340" name="슬라이드 번호 개체 틀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fld id="{2D9555C6-50B3-4E8C-AA76-AC81E70F769A}" type="slidenum">
              <a:rPr kumimoji="0" lang="ko-KR" altLang="en-US" sz="1200" b="0">
                <a:solidFill>
                  <a:srgbClr val="000000"/>
                </a:solidFill>
              </a:rPr>
              <a:pPr algn="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11</a:t>
            </a:fld>
            <a:endParaRPr kumimoji="0" lang="en-US" altLang="ko-KR" sz="1200" b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2130425"/>
            <a:ext cx="8420100" cy="14700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29109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95300" y="1600200"/>
            <a:ext cx="89154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90655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181850" y="274638"/>
            <a:ext cx="2228850" cy="5851525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95300" y="274638"/>
            <a:ext cx="653415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39080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38"/>
          <p:cNvGrpSpPr>
            <a:grpSpLocks/>
          </p:cNvGrpSpPr>
          <p:nvPr userDrawn="1"/>
        </p:nvGrpSpPr>
        <p:grpSpPr bwMode="auto">
          <a:xfrm>
            <a:off x="246063" y="736600"/>
            <a:ext cx="9678987" cy="82550"/>
            <a:chOff x="228600" y="1022350"/>
            <a:chExt cx="9440863" cy="360363"/>
          </a:xfrm>
        </p:grpSpPr>
        <p:sp>
          <p:nvSpPr>
            <p:cNvPr id="4" name="모서리가 둥근 직사각형 5"/>
            <p:cNvSpPr>
              <a:spLocks noChangeArrowheads="1"/>
            </p:cNvSpPr>
            <p:nvPr/>
          </p:nvSpPr>
          <p:spPr bwMode="auto">
            <a:xfrm>
              <a:off x="236342" y="1022350"/>
              <a:ext cx="9433121" cy="360363"/>
            </a:xfrm>
            <a:prstGeom prst="roundRect">
              <a:avLst>
                <a:gd name="adj" fmla="val 13255"/>
              </a:avLst>
            </a:prstGeom>
            <a:solidFill>
              <a:srgbClr val="2277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144000" rIns="144000" anchor="ctr"/>
            <a:lstStyle/>
            <a:p>
              <a:pPr marL="82550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kumimoji="0" lang="en-US" altLang="ko-KR" sz="1500">
                <a:solidFill>
                  <a:schemeClr val="bg1"/>
                </a:solidFill>
                <a:latin typeface="@산돌퍼즐Bk"/>
              </a:endParaRPr>
            </a:p>
          </p:txBody>
        </p:sp>
        <p:sp>
          <p:nvSpPr>
            <p:cNvPr id="5" name="Rectangle 4"/>
            <p:cNvSpPr txBox="1">
              <a:spLocks/>
            </p:cNvSpPr>
            <p:nvPr/>
          </p:nvSpPr>
          <p:spPr bwMode="auto">
            <a:xfrm>
              <a:off x="228600" y="1050070"/>
              <a:ext cx="7285429" cy="318783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 lIns="126000" tIns="0" rIns="0" bIns="0" anchor="ctr"/>
            <a:lstStyle>
              <a:lvl1pPr marL="82550" eaLnBrk="0" hangingPunct="0">
                <a:defRPr kumimoji="1" sz="13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</a:defRPr>
              </a:lvl1pPr>
              <a:lvl2pPr marL="742950" indent="-285750" eaLnBrk="0" hangingPunct="0">
                <a:defRPr kumimoji="1" sz="13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</a:defRPr>
              </a:lvl2pPr>
              <a:lvl3pPr marL="1143000" indent="-228600" eaLnBrk="0" hangingPunct="0">
                <a:defRPr kumimoji="1" sz="13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</a:defRPr>
              </a:lvl3pPr>
              <a:lvl4pPr marL="1600200" indent="-228600" eaLnBrk="0" hangingPunct="0">
                <a:defRPr kumimoji="1" sz="13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</a:defRPr>
              </a:lvl4pPr>
              <a:lvl5pPr marL="2057400" indent="-228600" eaLnBrk="0" hangingPunct="0">
                <a:defRPr kumimoji="1" sz="13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</a:defRPr>
              </a:lvl9pPr>
            </a:lstStyle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ko-KR" altLang="en-US" sz="15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pic>
        <p:nvPicPr>
          <p:cNvPr id="6" name="Picture 8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-6350"/>
            <a:ext cx="9918701" cy="687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itle Placeholder 1"/>
          <p:cNvSpPr>
            <a:spLocks noGrp="1"/>
          </p:cNvSpPr>
          <p:nvPr>
            <p:ph type="title"/>
          </p:nvPr>
        </p:nvSpPr>
        <p:spPr bwMode="auto">
          <a:xfrm>
            <a:off x="309930" y="391597"/>
            <a:ext cx="8229600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t"/>
          <a:lstStyle>
            <a:lvl1pPr>
              <a:defRPr sz="200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7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- </a:t>
            </a:r>
            <a:fld id="{0B502932-42D3-4552-93DE-6498C3010518}" type="slidenum">
              <a:rPr lang="en-US"/>
              <a:pPr>
                <a:defRPr/>
              </a:pPr>
              <a:t>‹#›</a:t>
            </a:fld>
            <a:r>
              <a:rPr lang="en-US"/>
              <a:t> -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93982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2130425"/>
            <a:ext cx="84201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lnSpc>
                <a:spcPct val="120000"/>
              </a:lnSpc>
              <a:buFontTx/>
              <a:buChar char="•"/>
              <a:defRPr sz="1400"/>
            </a:lvl1pPr>
          </a:lstStyle>
          <a:p>
            <a:pPr>
              <a:defRPr/>
            </a:pPr>
            <a:r>
              <a:rPr lang="en-US"/>
              <a:t>- </a:t>
            </a:r>
            <a:fld id="{56177C39-E8E8-4528-B7A3-6D9DB0140FE4}" type="slidenum">
              <a:rPr lang="en-US"/>
              <a:pPr>
                <a:defRPr/>
              </a:pPr>
              <a:t>‹#›</a:t>
            </a:fld>
            <a:r>
              <a:rPr lang="en-US"/>
              <a:t> -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40007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lnSpc>
                <a:spcPct val="120000"/>
              </a:lnSpc>
              <a:buFontTx/>
              <a:buChar char="•"/>
              <a:defRPr sz="1400"/>
            </a:lvl1pPr>
          </a:lstStyle>
          <a:p>
            <a:pPr>
              <a:defRPr/>
            </a:pPr>
            <a:r>
              <a:rPr lang="en-US"/>
              <a:t>- </a:t>
            </a:r>
            <a:fld id="{644E66EE-353C-46DD-A490-890E2531105A}" type="slidenum">
              <a:rPr lang="en-US"/>
              <a:pPr>
                <a:defRPr/>
              </a:pPr>
              <a:t>‹#›</a:t>
            </a:fld>
            <a:r>
              <a:rPr lang="en-US"/>
              <a:t> -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2480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2638" y="4406900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2638" y="2906713"/>
            <a:ext cx="84201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lnSpc>
                <a:spcPct val="120000"/>
              </a:lnSpc>
              <a:buFontTx/>
              <a:buChar char="•"/>
              <a:defRPr sz="1400"/>
            </a:lvl1pPr>
          </a:lstStyle>
          <a:p>
            <a:pPr>
              <a:defRPr/>
            </a:pPr>
            <a:r>
              <a:rPr lang="en-US"/>
              <a:t>- </a:t>
            </a:r>
            <a:fld id="{4660B382-4867-4BC5-AE69-B3FB5F769095}" type="slidenum">
              <a:rPr lang="en-US"/>
              <a:pPr>
                <a:defRPr/>
              </a:pPr>
              <a:t>‹#›</a:t>
            </a:fld>
            <a:r>
              <a:rPr lang="en-US"/>
              <a:t> -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7516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95300" y="1600200"/>
            <a:ext cx="43815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29200" y="1600200"/>
            <a:ext cx="43815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lnSpc>
                <a:spcPct val="120000"/>
              </a:lnSpc>
              <a:buFontTx/>
              <a:buChar char="•"/>
              <a:defRPr sz="1400"/>
            </a:lvl1pPr>
          </a:lstStyle>
          <a:p>
            <a:pPr>
              <a:defRPr/>
            </a:pPr>
            <a:r>
              <a:rPr lang="en-US"/>
              <a:t>- </a:t>
            </a:r>
            <a:fld id="{838CCCEF-5A4E-4891-9047-C7F1C37F346F}" type="slidenum">
              <a:rPr lang="en-US"/>
              <a:pPr>
                <a:defRPr/>
              </a:pPr>
              <a:t>‹#›</a:t>
            </a:fld>
            <a:r>
              <a:rPr lang="en-US"/>
              <a:t> -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094196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73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73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32375" y="1535113"/>
            <a:ext cx="437832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32375" y="2174875"/>
            <a:ext cx="437832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lnSpc>
                <a:spcPct val="120000"/>
              </a:lnSpc>
              <a:buFontTx/>
              <a:buChar char="•"/>
              <a:defRPr sz="1400"/>
            </a:lvl1pPr>
          </a:lstStyle>
          <a:p>
            <a:pPr>
              <a:defRPr/>
            </a:pPr>
            <a:r>
              <a:rPr lang="en-US"/>
              <a:t>- </a:t>
            </a:r>
            <a:fld id="{D9FD8AB9-0A1B-4609-9004-09CEA10131AE}" type="slidenum">
              <a:rPr lang="en-US"/>
              <a:pPr>
                <a:defRPr/>
              </a:pPr>
              <a:t>‹#›</a:t>
            </a:fld>
            <a:r>
              <a:rPr lang="en-US"/>
              <a:t> -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773240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lnSpc>
                <a:spcPct val="120000"/>
              </a:lnSpc>
              <a:buFontTx/>
              <a:buChar char="•"/>
              <a:defRPr sz="1400"/>
            </a:lvl1pPr>
          </a:lstStyle>
          <a:p>
            <a:pPr>
              <a:defRPr/>
            </a:pPr>
            <a:r>
              <a:rPr lang="en-US"/>
              <a:t>- </a:t>
            </a:r>
            <a:fld id="{98DC24B0-09B1-4587-A2F0-E51D02ACDEC7}" type="slidenum">
              <a:rPr lang="en-US"/>
              <a:pPr>
                <a:defRPr/>
              </a:pPr>
              <a:t>‹#›</a:t>
            </a:fld>
            <a:r>
              <a:rPr lang="en-US"/>
              <a:t> -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729825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lnSpc>
                <a:spcPct val="120000"/>
              </a:lnSpc>
              <a:buFontTx/>
              <a:buChar char="•"/>
              <a:defRPr sz="1400"/>
            </a:lvl1pPr>
          </a:lstStyle>
          <a:p>
            <a:pPr>
              <a:defRPr/>
            </a:pPr>
            <a:r>
              <a:rPr lang="en-US"/>
              <a:t>- </a:t>
            </a:r>
            <a:fld id="{49FB413B-19BB-4879-A4D2-814F80D2A53F}" type="slidenum">
              <a:rPr lang="en-US"/>
              <a:pPr>
                <a:defRPr/>
              </a:pPr>
              <a:t>‹#›</a:t>
            </a:fld>
            <a:r>
              <a:rPr lang="en-US"/>
              <a:t> -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57810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5300" y="1600200"/>
            <a:ext cx="89154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295103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138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3500" y="273050"/>
            <a:ext cx="553720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95300" y="1435100"/>
            <a:ext cx="3259138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lnSpc>
                <a:spcPct val="120000"/>
              </a:lnSpc>
              <a:buFontTx/>
              <a:buChar char="•"/>
              <a:defRPr sz="1400"/>
            </a:lvl1pPr>
          </a:lstStyle>
          <a:p>
            <a:pPr>
              <a:defRPr/>
            </a:pPr>
            <a:r>
              <a:rPr lang="en-US"/>
              <a:t>- </a:t>
            </a:r>
            <a:fld id="{CF2763B7-A513-4C38-8DFB-0D19749ED6BE}" type="slidenum">
              <a:rPr lang="en-US"/>
              <a:pPr>
                <a:defRPr/>
              </a:pPr>
              <a:t>‹#›</a:t>
            </a:fld>
            <a:r>
              <a:rPr lang="en-US"/>
              <a:t> -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592658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1513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513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513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lnSpc>
                <a:spcPct val="120000"/>
              </a:lnSpc>
              <a:buFontTx/>
              <a:buChar char="•"/>
              <a:defRPr sz="1400"/>
            </a:lvl1pPr>
          </a:lstStyle>
          <a:p>
            <a:pPr>
              <a:defRPr/>
            </a:pPr>
            <a:r>
              <a:rPr lang="en-US"/>
              <a:t>- </a:t>
            </a:r>
            <a:fld id="{3B414506-E344-4DD2-9C7A-F8D79ED3627F}" type="slidenum">
              <a:rPr lang="en-US"/>
              <a:pPr>
                <a:defRPr/>
              </a:pPr>
              <a:t>‹#›</a:t>
            </a:fld>
            <a:r>
              <a:rPr lang="en-US"/>
              <a:t> -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077447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lnSpc>
                <a:spcPct val="120000"/>
              </a:lnSpc>
              <a:buFontTx/>
              <a:buChar char="•"/>
              <a:defRPr sz="1400"/>
            </a:lvl1pPr>
          </a:lstStyle>
          <a:p>
            <a:pPr>
              <a:defRPr/>
            </a:pPr>
            <a:r>
              <a:rPr lang="en-US"/>
              <a:t>- </a:t>
            </a:r>
            <a:fld id="{1D66B1F1-F27E-43B9-80E5-E8B7440C2AA7}" type="slidenum">
              <a:rPr lang="en-US"/>
              <a:pPr>
                <a:defRPr/>
              </a:pPr>
              <a:t>‹#›</a:t>
            </a:fld>
            <a:r>
              <a:rPr lang="en-US"/>
              <a:t> -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329621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181850" y="274638"/>
            <a:ext cx="222885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95300" y="274638"/>
            <a:ext cx="653415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lnSpc>
                <a:spcPct val="120000"/>
              </a:lnSpc>
              <a:buFontTx/>
              <a:buChar char="•"/>
              <a:defRPr sz="1400"/>
            </a:lvl1pPr>
          </a:lstStyle>
          <a:p>
            <a:pPr>
              <a:defRPr/>
            </a:pPr>
            <a:r>
              <a:rPr lang="en-US"/>
              <a:t>- </a:t>
            </a:r>
            <a:fld id="{FF3BB576-A4BC-42EA-A4EE-0B11ED9FB382}" type="slidenum">
              <a:rPr lang="en-US"/>
              <a:pPr>
                <a:defRPr/>
              </a:pPr>
              <a:t>‹#›</a:t>
            </a:fld>
            <a:r>
              <a:rPr lang="en-US"/>
              <a:t> -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839150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2130425"/>
            <a:ext cx="84201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lnSpc>
                <a:spcPct val="120000"/>
              </a:lnSpc>
              <a:buFontTx/>
              <a:buChar char="•"/>
              <a:defRPr sz="1400"/>
            </a:lvl1pPr>
          </a:lstStyle>
          <a:p>
            <a:pPr>
              <a:defRPr/>
            </a:pPr>
            <a:r>
              <a:rPr lang="en-US"/>
              <a:t>- </a:t>
            </a:r>
            <a:fld id="{2C8AA775-9BA1-4FFF-83BC-F8EF47C1F522}" type="slidenum">
              <a:rPr lang="en-US"/>
              <a:pPr>
                <a:defRPr/>
              </a:pPr>
              <a:t>‹#›</a:t>
            </a:fld>
            <a:r>
              <a:rPr lang="en-US"/>
              <a:t> -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614601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lnSpc>
                <a:spcPct val="120000"/>
              </a:lnSpc>
              <a:buFontTx/>
              <a:buChar char="•"/>
              <a:defRPr sz="1400"/>
            </a:lvl1pPr>
          </a:lstStyle>
          <a:p>
            <a:pPr>
              <a:defRPr/>
            </a:pPr>
            <a:r>
              <a:rPr lang="en-US"/>
              <a:t>- </a:t>
            </a:r>
            <a:fld id="{B9D550AF-A9AE-4BAF-B97C-CD7B6F4509D8}" type="slidenum">
              <a:rPr lang="en-US"/>
              <a:pPr>
                <a:defRPr/>
              </a:pPr>
              <a:t>‹#›</a:t>
            </a:fld>
            <a:r>
              <a:rPr lang="en-US"/>
              <a:t> -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38289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2638" y="4406900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2638" y="2906713"/>
            <a:ext cx="84201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lnSpc>
                <a:spcPct val="120000"/>
              </a:lnSpc>
              <a:buFontTx/>
              <a:buChar char="•"/>
              <a:defRPr sz="1400"/>
            </a:lvl1pPr>
          </a:lstStyle>
          <a:p>
            <a:pPr>
              <a:defRPr/>
            </a:pPr>
            <a:r>
              <a:rPr lang="en-US"/>
              <a:t>- </a:t>
            </a:r>
            <a:fld id="{DEB8DBC9-CB56-4A0C-AAEC-0E38051E39A4}" type="slidenum">
              <a:rPr lang="en-US"/>
              <a:pPr>
                <a:defRPr/>
              </a:pPr>
              <a:t>‹#›</a:t>
            </a:fld>
            <a:r>
              <a:rPr lang="en-US"/>
              <a:t> -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161220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95300" y="1600200"/>
            <a:ext cx="43815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29200" y="1600200"/>
            <a:ext cx="43815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lnSpc>
                <a:spcPct val="120000"/>
              </a:lnSpc>
              <a:buFontTx/>
              <a:buChar char="•"/>
              <a:defRPr sz="1400"/>
            </a:lvl1pPr>
          </a:lstStyle>
          <a:p>
            <a:pPr>
              <a:defRPr/>
            </a:pPr>
            <a:r>
              <a:rPr lang="en-US"/>
              <a:t>- </a:t>
            </a:r>
            <a:fld id="{1BFD63A8-EAE8-45C1-9BB3-E185CD5DCDA9}" type="slidenum">
              <a:rPr lang="en-US"/>
              <a:pPr>
                <a:defRPr/>
              </a:pPr>
              <a:t>‹#›</a:t>
            </a:fld>
            <a:r>
              <a:rPr lang="en-US"/>
              <a:t> -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994850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73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73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32375" y="1535113"/>
            <a:ext cx="437832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32375" y="2174875"/>
            <a:ext cx="437832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lnSpc>
                <a:spcPct val="120000"/>
              </a:lnSpc>
              <a:buFontTx/>
              <a:buChar char="•"/>
              <a:defRPr sz="1400"/>
            </a:lvl1pPr>
          </a:lstStyle>
          <a:p>
            <a:pPr>
              <a:defRPr/>
            </a:pPr>
            <a:r>
              <a:rPr lang="en-US"/>
              <a:t>- </a:t>
            </a:r>
            <a:fld id="{CD446FC6-6DD0-4092-BEF3-0040871451E7}" type="slidenum">
              <a:rPr lang="en-US"/>
              <a:pPr>
                <a:defRPr/>
              </a:pPr>
              <a:t>‹#›</a:t>
            </a:fld>
            <a:r>
              <a:rPr lang="en-US"/>
              <a:t> -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112279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lnSpc>
                <a:spcPct val="120000"/>
              </a:lnSpc>
              <a:buFontTx/>
              <a:buChar char="•"/>
              <a:defRPr sz="1400"/>
            </a:lvl1pPr>
          </a:lstStyle>
          <a:p>
            <a:pPr>
              <a:defRPr/>
            </a:pPr>
            <a:r>
              <a:rPr lang="en-US"/>
              <a:t>- </a:t>
            </a:r>
            <a:fld id="{47BB3FCC-60CB-4C6C-B0A9-1A6126BA94F9}" type="slidenum">
              <a:rPr lang="en-US"/>
              <a:pPr>
                <a:defRPr/>
              </a:pPr>
              <a:t>‹#›</a:t>
            </a:fld>
            <a:r>
              <a:rPr lang="en-US"/>
              <a:t> -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33531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2638" y="4406900"/>
            <a:ext cx="84201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2638" y="2906713"/>
            <a:ext cx="84201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7715791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lnSpc>
                <a:spcPct val="120000"/>
              </a:lnSpc>
              <a:buFontTx/>
              <a:buChar char="•"/>
              <a:defRPr sz="1400"/>
            </a:lvl1pPr>
          </a:lstStyle>
          <a:p>
            <a:pPr>
              <a:defRPr/>
            </a:pPr>
            <a:r>
              <a:rPr lang="en-US"/>
              <a:t>- </a:t>
            </a:r>
            <a:fld id="{2E728AAA-885C-4EB7-88A1-E0EB68B9E75F}" type="slidenum">
              <a:rPr lang="en-US"/>
              <a:pPr>
                <a:defRPr/>
              </a:pPr>
              <a:t>‹#›</a:t>
            </a:fld>
            <a:r>
              <a:rPr lang="en-US"/>
              <a:t> -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174428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138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3500" y="273050"/>
            <a:ext cx="553720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95300" y="1435100"/>
            <a:ext cx="3259138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lnSpc>
                <a:spcPct val="120000"/>
              </a:lnSpc>
              <a:buFontTx/>
              <a:buChar char="•"/>
              <a:defRPr sz="1400"/>
            </a:lvl1pPr>
          </a:lstStyle>
          <a:p>
            <a:pPr>
              <a:defRPr/>
            </a:pPr>
            <a:r>
              <a:rPr lang="en-US"/>
              <a:t>- </a:t>
            </a:r>
            <a:fld id="{BEE6BFAD-3947-4C46-AE50-B5FC7988C349}" type="slidenum">
              <a:rPr lang="en-US"/>
              <a:pPr>
                <a:defRPr/>
              </a:pPr>
              <a:t>‹#›</a:t>
            </a:fld>
            <a:r>
              <a:rPr lang="en-US"/>
              <a:t> -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881441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1513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513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513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lnSpc>
                <a:spcPct val="120000"/>
              </a:lnSpc>
              <a:buFontTx/>
              <a:buChar char="•"/>
              <a:defRPr sz="1400"/>
            </a:lvl1pPr>
          </a:lstStyle>
          <a:p>
            <a:pPr>
              <a:defRPr/>
            </a:pPr>
            <a:r>
              <a:rPr lang="en-US"/>
              <a:t>- </a:t>
            </a:r>
            <a:fld id="{33A0B0D0-FBAC-47A0-8FA6-75E45512C554}" type="slidenum">
              <a:rPr lang="en-US"/>
              <a:pPr>
                <a:defRPr/>
              </a:pPr>
              <a:t>‹#›</a:t>
            </a:fld>
            <a:r>
              <a:rPr lang="en-US"/>
              <a:t> -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378381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lnSpc>
                <a:spcPct val="120000"/>
              </a:lnSpc>
              <a:buFontTx/>
              <a:buChar char="•"/>
              <a:defRPr sz="1400"/>
            </a:lvl1pPr>
          </a:lstStyle>
          <a:p>
            <a:pPr>
              <a:defRPr/>
            </a:pPr>
            <a:r>
              <a:rPr lang="en-US"/>
              <a:t>- </a:t>
            </a:r>
            <a:fld id="{D004CA63-9812-46B7-923E-3E5CD0BB35C4}" type="slidenum">
              <a:rPr lang="en-US"/>
              <a:pPr>
                <a:defRPr/>
              </a:pPr>
              <a:t>‹#›</a:t>
            </a:fld>
            <a:r>
              <a:rPr lang="en-US"/>
              <a:t> -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026338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181850" y="274638"/>
            <a:ext cx="222885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95300" y="274638"/>
            <a:ext cx="653415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lnSpc>
                <a:spcPct val="120000"/>
              </a:lnSpc>
              <a:buFontTx/>
              <a:buChar char="•"/>
              <a:defRPr sz="1400"/>
            </a:lvl1pPr>
          </a:lstStyle>
          <a:p>
            <a:pPr>
              <a:defRPr/>
            </a:pPr>
            <a:r>
              <a:rPr lang="en-US"/>
              <a:t>- </a:t>
            </a:r>
            <a:fld id="{BD4A03EC-2A49-4A65-AC09-63CCB4B4B199}" type="slidenum">
              <a:rPr lang="en-US"/>
              <a:pPr>
                <a:defRPr/>
              </a:pPr>
              <a:t>‹#›</a:t>
            </a:fld>
            <a:r>
              <a:rPr lang="en-US"/>
              <a:t> -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50541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2130425"/>
            <a:ext cx="84201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lnSpc>
                <a:spcPct val="120000"/>
              </a:lnSpc>
              <a:buFontTx/>
              <a:buChar char="•"/>
              <a:defRPr sz="1400"/>
            </a:lvl1pPr>
          </a:lstStyle>
          <a:p>
            <a:pPr>
              <a:defRPr/>
            </a:pPr>
            <a:r>
              <a:rPr lang="en-US"/>
              <a:t>- </a:t>
            </a:r>
            <a:fld id="{BB438815-0AA9-4830-B992-9AA388DD917B}" type="slidenum">
              <a:rPr lang="en-US"/>
              <a:pPr>
                <a:defRPr/>
              </a:pPr>
              <a:t>‹#›</a:t>
            </a:fld>
            <a:r>
              <a:rPr lang="en-US"/>
              <a:t> -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004117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lnSpc>
                <a:spcPct val="120000"/>
              </a:lnSpc>
              <a:buFontTx/>
              <a:buChar char="•"/>
              <a:defRPr sz="1400"/>
            </a:lvl1pPr>
          </a:lstStyle>
          <a:p>
            <a:pPr>
              <a:defRPr/>
            </a:pPr>
            <a:r>
              <a:rPr lang="en-US"/>
              <a:t>- </a:t>
            </a:r>
            <a:fld id="{6FBCC7A4-D393-4B24-9058-09923C4046E5}" type="slidenum">
              <a:rPr lang="en-US"/>
              <a:pPr>
                <a:defRPr/>
              </a:pPr>
              <a:t>‹#›</a:t>
            </a:fld>
            <a:r>
              <a:rPr lang="en-US"/>
              <a:t> -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114885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2638" y="4406900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2638" y="2906713"/>
            <a:ext cx="84201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lnSpc>
                <a:spcPct val="120000"/>
              </a:lnSpc>
              <a:buFontTx/>
              <a:buChar char="•"/>
              <a:defRPr sz="1400"/>
            </a:lvl1pPr>
          </a:lstStyle>
          <a:p>
            <a:pPr>
              <a:defRPr/>
            </a:pPr>
            <a:r>
              <a:rPr lang="en-US"/>
              <a:t>- </a:t>
            </a:r>
            <a:fld id="{095ACB68-2DDE-4BBE-B337-18B7F4D5F603}" type="slidenum">
              <a:rPr lang="en-US"/>
              <a:pPr>
                <a:defRPr/>
              </a:pPr>
              <a:t>‹#›</a:t>
            </a:fld>
            <a:r>
              <a:rPr lang="en-US"/>
              <a:t> -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816590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95300" y="1600200"/>
            <a:ext cx="43815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29200" y="1600200"/>
            <a:ext cx="43815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lnSpc>
                <a:spcPct val="120000"/>
              </a:lnSpc>
              <a:buFontTx/>
              <a:buChar char="•"/>
              <a:defRPr sz="1400"/>
            </a:lvl1pPr>
          </a:lstStyle>
          <a:p>
            <a:pPr>
              <a:defRPr/>
            </a:pPr>
            <a:r>
              <a:rPr lang="en-US"/>
              <a:t>- </a:t>
            </a:r>
            <a:fld id="{724B6EDE-CE21-4E89-A00F-62767DE5112A}" type="slidenum">
              <a:rPr lang="en-US"/>
              <a:pPr>
                <a:defRPr/>
              </a:pPr>
              <a:t>‹#›</a:t>
            </a:fld>
            <a:r>
              <a:rPr lang="en-US"/>
              <a:t> -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693896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73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73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32375" y="1535113"/>
            <a:ext cx="437832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32375" y="2174875"/>
            <a:ext cx="437832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lnSpc>
                <a:spcPct val="120000"/>
              </a:lnSpc>
              <a:buFontTx/>
              <a:buChar char="•"/>
              <a:defRPr sz="1400"/>
            </a:lvl1pPr>
          </a:lstStyle>
          <a:p>
            <a:pPr>
              <a:defRPr/>
            </a:pPr>
            <a:r>
              <a:rPr lang="en-US"/>
              <a:t>- </a:t>
            </a:r>
            <a:fld id="{7F2C25A0-BE62-4BA9-9ADF-4761615A01F1}" type="slidenum">
              <a:rPr lang="en-US"/>
              <a:pPr>
                <a:defRPr/>
              </a:pPr>
              <a:t>‹#›</a:t>
            </a:fld>
            <a:r>
              <a:rPr lang="en-US"/>
              <a:t> -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69768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95300" y="1600200"/>
            <a:ext cx="43815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29200" y="1600200"/>
            <a:ext cx="43815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075562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lnSpc>
                <a:spcPct val="120000"/>
              </a:lnSpc>
              <a:buFontTx/>
              <a:buChar char="•"/>
              <a:defRPr sz="1400"/>
            </a:lvl1pPr>
          </a:lstStyle>
          <a:p>
            <a:pPr>
              <a:defRPr/>
            </a:pPr>
            <a:r>
              <a:rPr lang="en-US"/>
              <a:t>- </a:t>
            </a:r>
            <a:fld id="{EEDC47A0-592A-4009-BC90-7B0B3DDC14B5}" type="slidenum">
              <a:rPr lang="en-US"/>
              <a:pPr>
                <a:defRPr/>
              </a:pPr>
              <a:t>‹#›</a:t>
            </a:fld>
            <a:r>
              <a:rPr lang="en-US"/>
              <a:t> -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87022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lnSpc>
                <a:spcPct val="120000"/>
              </a:lnSpc>
              <a:buFontTx/>
              <a:buChar char="•"/>
              <a:defRPr sz="1400"/>
            </a:lvl1pPr>
          </a:lstStyle>
          <a:p>
            <a:pPr>
              <a:defRPr/>
            </a:pPr>
            <a:r>
              <a:rPr lang="en-US"/>
              <a:t>- </a:t>
            </a:r>
            <a:fld id="{45F4E1AC-710E-4D55-8FA4-6D26F4D43505}" type="slidenum">
              <a:rPr lang="en-US"/>
              <a:pPr>
                <a:defRPr/>
              </a:pPr>
              <a:t>‹#›</a:t>
            </a:fld>
            <a:r>
              <a:rPr lang="en-US"/>
              <a:t> -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723338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138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3500" y="273050"/>
            <a:ext cx="553720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95300" y="1435100"/>
            <a:ext cx="3259138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lnSpc>
                <a:spcPct val="120000"/>
              </a:lnSpc>
              <a:buFontTx/>
              <a:buChar char="•"/>
              <a:defRPr sz="1400"/>
            </a:lvl1pPr>
          </a:lstStyle>
          <a:p>
            <a:pPr>
              <a:defRPr/>
            </a:pPr>
            <a:r>
              <a:rPr lang="en-US"/>
              <a:t>- </a:t>
            </a:r>
            <a:fld id="{8C60EA19-D920-4DEA-9204-69C2148568F9}" type="slidenum">
              <a:rPr lang="en-US"/>
              <a:pPr>
                <a:defRPr/>
              </a:pPr>
              <a:t>‹#›</a:t>
            </a:fld>
            <a:r>
              <a:rPr lang="en-US"/>
              <a:t> -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011331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1513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513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513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lnSpc>
                <a:spcPct val="120000"/>
              </a:lnSpc>
              <a:buFontTx/>
              <a:buChar char="•"/>
              <a:defRPr sz="1400"/>
            </a:lvl1pPr>
          </a:lstStyle>
          <a:p>
            <a:pPr>
              <a:defRPr/>
            </a:pPr>
            <a:r>
              <a:rPr lang="en-US"/>
              <a:t>- </a:t>
            </a:r>
            <a:fld id="{805CCC43-8C3C-4CA3-85D7-3FA26D81C137}" type="slidenum">
              <a:rPr lang="en-US"/>
              <a:pPr>
                <a:defRPr/>
              </a:pPr>
              <a:t>‹#›</a:t>
            </a:fld>
            <a:r>
              <a:rPr lang="en-US"/>
              <a:t> -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43860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lnSpc>
                <a:spcPct val="120000"/>
              </a:lnSpc>
              <a:buFontTx/>
              <a:buChar char="•"/>
              <a:defRPr sz="1400"/>
            </a:lvl1pPr>
          </a:lstStyle>
          <a:p>
            <a:pPr>
              <a:defRPr/>
            </a:pPr>
            <a:r>
              <a:rPr lang="en-US"/>
              <a:t>- </a:t>
            </a:r>
            <a:fld id="{D3AEA0C8-09EC-4BEB-9318-AAA4F15E17E3}" type="slidenum">
              <a:rPr lang="en-US"/>
              <a:pPr>
                <a:defRPr/>
              </a:pPr>
              <a:t>‹#›</a:t>
            </a:fld>
            <a:r>
              <a:rPr lang="en-US"/>
              <a:t> -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076100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181850" y="274638"/>
            <a:ext cx="222885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95300" y="274638"/>
            <a:ext cx="653415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lnSpc>
                <a:spcPct val="120000"/>
              </a:lnSpc>
              <a:buFontTx/>
              <a:buChar char="•"/>
              <a:defRPr sz="1400"/>
            </a:lvl1pPr>
          </a:lstStyle>
          <a:p>
            <a:pPr>
              <a:defRPr/>
            </a:pPr>
            <a:r>
              <a:rPr lang="en-US"/>
              <a:t>- </a:t>
            </a:r>
            <a:fld id="{50A2AF50-16DE-43DC-9C14-0283C754147E}" type="slidenum">
              <a:rPr lang="en-US"/>
              <a:pPr>
                <a:defRPr/>
              </a:pPr>
              <a:t>‹#›</a:t>
            </a:fld>
            <a:r>
              <a:rPr lang="en-US"/>
              <a:t> -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254888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2130425"/>
            <a:ext cx="84201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lnSpc>
                <a:spcPct val="120000"/>
              </a:lnSpc>
              <a:buFontTx/>
              <a:buChar char="•"/>
              <a:defRPr sz="1400"/>
            </a:lvl1pPr>
          </a:lstStyle>
          <a:p>
            <a:pPr>
              <a:defRPr/>
            </a:pPr>
            <a:r>
              <a:rPr lang="en-US"/>
              <a:t>- </a:t>
            </a:r>
            <a:fld id="{35712D37-2922-415F-9248-E17A4ABDC259}" type="slidenum">
              <a:rPr lang="en-US"/>
              <a:pPr>
                <a:defRPr/>
              </a:pPr>
              <a:t>‹#›</a:t>
            </a:fld>
            <a:r>
              <a:rPr lang="en-US"/>
              <a:t> -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403027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lnSpc>
                <a:spcPct val="120000"/>
              </a:lnSpc>
              <a:buFontTx/>
              <a:buChar char="•"/>
              <a:defRPr sz="1400"/>
            </a:lvl1pPr>
          </a:lstStyle>
          <a:p>
            <a:pPr>
              <a:defRPr/>
            </a:pPr>
            <a:r>
              <a:rPr lang="en-US"/>
              <a:t>- </a:t>
            </a:r>
            <a:fld id="{FEFAD20C-C865-44B3-90EB-B25418644B27}" type="slidenum">
              <a:rPr lang="en-US"/>
              <a:pPr>
                <a:defRPr/>
              </a:pPr>
              <a:t>‹#›</a:t>
            </a:fld>
            <a:r>
              <a:rPr lang="en-US"/>
              <a:t> -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18893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2638" y="4406900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2638" y="2906713"/>
            <a:ext cx="84201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lnSpc>
                <a:spcPct val="120000"/>
              </a:lnSpc>
              <a:buFontTx/>
              <a:buChar char="•"/>
              <a:defRPr sz="1400"/>
            </a:lvl1pPr>
          </a:lstStyle>
          <a:p>
            <a:pPr>
              <a:defRPr/>
            </a:pPr>
            <a:r>
              <a:rPr lang="en-US"/>
              <a:t>- </a:t>
            </a:r>
            <a:fld id="{23F7B69E-2FC5-44D5-AE86-F3B7F621CCA5}" type="slidenum">
              <a:rPr lang="en-US"/>
              <a:pPr>
                <a:defRPr/>
              </a:pPr>
              <a:t>‹#›</a:t>
            </a:fld>
            <a:r>
              <a:rPr lang="en-US"/>
              <a:t> -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491093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95300" y="1600200"/>
            <a:ext cx="43815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29200" y="1600200"/>
            <a:ext cx="43815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lnSpc>
                <a:spcPct val="120000"/>
              </a:lnSpc>
              <a:buFontTx/>
              <a:buChar char="•"/>
              <a:defRPr sz="1400"/>
            </a:lvl1pPr>
          </a:lstStyle>
          <a:p>
            <a:pPr>
              <a:defRPr/>
            </a:pPr>
            <a:r>
              <a:rPr lang="en-US"/>
              <a:t>- </a:t>
            </a:r>
            <a:fld id="{EE77D3F0-74DE-4750-ACBB-E05D4ED94CB3}" type="slidenum">
              <a:rPr lang="en-US"/>
              <a:pPr>
                <a:defRPr/>
              </a:pPr>
              <a:t>‹#›</a:t>
            </a:fld>
            <a:r>
              <a:rPr lang="en-US"/>
              <a:t> -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41492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73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73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32375" y="1535113"/>
            <a:ext cx="437832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32375" y="2174875"/>
            <a:ext cx="437832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4934392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73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73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32375" y="1535113"/>
            <a:ext cx="437832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32375" y="2174875"/>
            <a:ext cx="437832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lnSpc>
                <a:spcPct val="120000"/>
              </a:lnSpc>
              <a:buFontTx/>
              <a:buChar char="•"/>
              <a:defRPr sz="1400"/>
            </a:lvl1pPr>
          </a:lstStyle>
          <a:p>
            <a:pPr>
              <a:defRPr/>
            </a:pPr>
            <a:r>
              <a:rPr lang="en-US"/>
              <a:t>- </a:t>
            </a:r>
            <a:fld id="{97EAEC44-E4BC-49B1-BF90-67E1D8F41E00}" type="slidenum">
              <a:rPr lang="en-US"/>
              <a:pPr>
                <a:defRPr/>
              </a:pPr>
              <a:t>‹#›</a:t>
            </a:fld>
            <a:r>
              <a:rPr lang="en-US"/>
              <a:t> -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190945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lnSpc>
                <a:spcPct val="120000"/>
              </a:lnSpc>
              <a:buFontTx/>
              <a:buChar char="•"/>
              <a:defRPr sz="1400"/>
            </a:lvl1pPr>
          </a:lstStyle>
          <a:p>
            <a:pPr>
              <a:defRPr/>
            </a:pPr>
            <a:r>
              <a:rPr lang="en-US"/>
              <a:t>- </a:t>
            </a:r>
            <a:fld id="{39E21538-5635-4944-A0CA-030E0D6DC51D}" type="slidenum">
              <a:rPr lang="en-US"/>
              <a:pPr>
                <a:defRPr/>
              </a:pPr>
              <a:t>‹#›</a:t>
            </a:fld>
            <a:r>
              <a:rPr lang="en-US"/>
              <a:t> -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0311935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lnSpc>
                <a:spcPct val="120000"/>
              </a:lnSpc>
              <a:buFontTx/>
              <a:buChar char="•"/>
              <a:defRPr sz="1400"/>
            </a:lvl1pPr>
          </a:lstStyle>
          <a:p>
            <a:pPr>
              <a:defRPr/>
            </a:pPr>
            <a:r>
              <a:rPr lang="en-US"/>
              <a:t>- </a:t>
            </a:r>
            <a:fld id="{82F4B24F-1FCF-4E51-8168-15058FC76288}" type="slidenum">
              <a:rPr lang="en-US"/>
              <a:pPr>
                <a:defRPr/>
              </a:pPr>
              <a:t>‹#›</a:t>
            </a:fld>
            <a:r>
              <a:rPr lang="en-US"/>
              <a:t> -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284569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138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3500" y="273050"/>
            <a:ext cx="553720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95300" y="1435100"/>
            <a:ext cx="3259138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lnSpc>
                <a:spcPct val="120000"/>
              </a:lnSpc>
              <a:buFontTx/>
              <a:buChar char="•"/>
              <a:defRPr sz="1400"/>
            </a:lvl1pPr>
          </a:lstStyle>
          <a:p>
            <a:pPr>
              <a:defRPr/>
            </a:pPr>
            <a:r>
              <a:rPr lang="en-US"/>
              <a:t>- </a:t>
            </a:r>
            <a:fld id="{524C2BBA-F07A-4BEF-8EA8-A7BFE53D9989}" type="slidenum">
              <a:rPr lang="en-US"/>
              <a:pPr>
                <a:defRPr/>
              </a:pPr>
              <a:t>‹#›</a:t>
            </a:fld>
            <a:r>
              <a:rPr lang="en-US"/>
              <a:t> -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707680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1513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513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513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lnSpc>
                <a:spcPct val="120000"/>
              </a:lnSpc>
              <a:buFontTx/>
              <a:buChar char="•"/>
              <a:defRPr sz="1400"/>
            </a:lvl1pPr>
          </a:lstStyle>
          <a:p>
            <a:pPr>
              <a:defRPr/>
            </a:pPr>
            <a:r>
              <a:rPr lang="en-US"/>
              <a:t>- </a:t>
            </a:r>
            <a:fld id="{EE4A6AA3-B0EA-471D-A7E8-276F8203E759}" type="slidenum">
              <a:rPr lang="en-US"/>
              <a:pPr>
                <a:defRPr/>
              </a:pPr>
              <a:t>‹#›</a:t>
            </a:fld>
            <a:r>
              <a:rPr lang="en-US"/>
              <a:t> -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759103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lnSpc>
                <a:spcPct val="120000"/>
              </a:lnSpc>
              <a:buFontTx/>
              <a:buChar char="•"/>
              <a:defRPr sz="1400"/>
            </a:lvl1pPr>
          </a:lstStyle>
          <a:p>
            <a:pPr>
              <a:defRPr/>
            </a:pPr>
            <a:r>
              <a:rPr lang="en-US"/>
              <a:t>- </a:t>
            </a:r>
            <a:fld id="{6E589622-E94D-4C65-A82C-560CC07A5E33}" type="slidenum">
              <a:rPr lang="en-US"/>
              <a:pPr>
                <a:defRPr/>
              </a:pPr>
              <a:t>‹#›</a:t>
            </a:fld>
            <a:r>
              <a:rPr lang="en-US"/>
              <a:t> -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6017375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181850" y="274638"/>
            <a:ext cx="222885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95300" y="274638"/>
            <a:ext cx="653415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lnSpc>
                <a:spcPct val="120000"/>
              </a:lnSpc>
              <a:buFontTx/>
              <a:buChar char="•"/>
              <a:defRPr sz="1400"/>
            </a:lvl1pPr>
          </a:lstStyle>
          <a:p>
            <a:pPr>
              <a:defRPr/>
            </a:pPr>
            <a:r>
              <a:rPr lang="en-US"/>
              <a:t>- </a:t>
            </a:r>
            <a:fld id="{35E94E3C-B5C7-4DD0-8752-DF5825CE76C3}" type="slidenum">
              <a:rPr lang="en-US"/>
              <a:pPr>
                <a:defRPr/>
              </a:pPr>
              <a:t>‹#›</a:t>
            </a:fld>
            <a:r>
              <a:rPr lang="en-US"/>
              <a:t> -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419859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2130425"/>
            <a:ext cx="8420100" cy="14700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6569021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5300" y="1600200"/>
            <a:ext cx="89154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3043785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2638" y="4406900"/>
            <a:ext cx="84201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2638" y="2906713"/>
            <a:ext cx="84201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25685713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1788710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95300" y="1600200"/>
            <a:ext cx="43815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29200" y="1600200"/>
            <a:ext cx="43815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5795402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73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73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32375" y="1535113"/>
            <a:ext cx="437832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32375" y="2174875"/>
            <a:ext cx="437832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9738665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6125241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07210876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138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3500" y="273050"/>
            <a:ext cx="553720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95300" y="1435100"/>
            <a:ext cx="3259138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3825461374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1513" y="4800600"/>
            <a:ext cx="59436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513" y="612775"/>
            <a:ext cx="59436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513" y="5367338"/>
            <a:ext cx="59436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370649812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95300" y="1600200"/>
            <a:ext cx="89154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1555314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181850" y="274638"/>
            <a:ext cx="2228850" cy="5851525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95300" y="274638"/>
            <a:ext cx="653415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8592330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2130425"/>
            <a:ext cx="84201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lnSpc>
                <a:spcPct val="120000"/>
              </a:lnSpc>
              <a:buFontTx/>
              <a:buChar char="•"/>
              <a:defRPr sz="1400"/>
            </a:lvl1pPr>
          </a:lstStyle>
          <a:p>
            <a:pPr>
              <a:defRPr/>
            </a:pPr>
            <a:r>
              <a:rPr lang="en-US"/>
              <a:t>- </a:t>
            </a:r>
            <a:fld id="{D5A312F1-538D-481B-B04C-97B0883F7B6D}" type="slidenum">
              <a:rPr lang="en-US"/>
              <a:pPr>
                <a:defRPr/>
              </a:pPr>
              <a:t>‹#›</a:t>
            </a:fld>
            <a:r>
              <a:rPr lang="en-US"/>
              <a:t> -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2790825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lnSpc>
                <a:spcPct val="120000"/>
              </a:lnSpc>
              <a:buFontTx/>
              <a:buChar char="•"/>
              <a:defRPr sz="1400"/>
            </a:lvl1pPr>
          </a:lstStyle>
          <a:p>
            <a:pPr>
              <a:defRPr/>
            </a:pPr>
            <a:r>
              <a:rPr lang="en-US"/>
              <a:t>- </a:t>
            </a:r>
            <a:fld id="{94E297C9-98F2-4CFD-9659-2A4C13005FAE}" type="slidenum">
              <a:rPr lang="en-US"/>
              <a:pPr>
                <a:defRPr/>
              </a:pPr>
              <a:t>‹#›</a:t>
            </a:fld>
            <a:r>
              <a:rPr lang="en-US"/>
              <a:t> -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44638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800799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2638" y="4406900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2638" y="2906713"/>
            <a:ext cx="84201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lnSpc>
                <a:spcPct val="120000"/>
              </a:lnSpc>
              <a:buFontTx/>
              <a:buChar char="•"/>
              <a:defRPr sz="1400"/>
            </a:lvl1pPr>
          </a:lstStyle>
          <a:p>
            <a:pPr>
              <a:defRPr/>
            </a:pPr>
            <a:r>
              <a:rPr lang="en-US"/>
              <a:t>- </a:t>
            </a:r>
            <a:fld id="{21EB544A-1648-4747-AC6B-2E289702A6D7}" type="slidenum">
              <a:rPr lang="en-US"/>
              <a:pPr>
                <a:defRPr/>
              </a:pPr>
              <a:t>‹#›</a:t>
            </a:fld>
            <a:r>
              <a:rPr lang="en-US"/>
              <a:t> -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5038603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95300" y="1600200"/>
            <a:ext cx="43815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29200" y="1600200"/>
            <a:ext cx="43815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lnSpc>
                <a:spcPct val="120000"/>
              </a:lnSpc>
              <a:buFontTx/>
              <a:buChar char="•"/>
              <a:defRPr sz="1400"/>
            </a:lvl1pPr>
          </a:lstStyle>
          <a:p>
            <a:pPr>
              <a:defRPr/>
            </a:pPr>
            <a:r>
              <a:rPr lang="en-US"/>
              <a:t>- </a:t>
            </a:r>
            <a:fld id="{91169BB6-1880-45FD-A6F3-2DB8BD5DBC28}" type="slidenum">
              <a:rPr lang="en-US"/>
              <a:pPr>
                <a:defRPr/>
              </a:pPr>
              <a:t>‹#›</a:t>
            </a:fld>
            <a:r>
              <a:rPr lang="en-US"/>
              <a:t> -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9399323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73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73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32375" y="1535113"/>
            <a:ext cx="437832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32375" y="2174875"/>
            <a:ext cx="437832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lnSpc>
                <a:spcPct val="120000"/>
              </a:lnSpc>
              <a:buFontTx/>
              <a:buChar char="•"/>
              <a:defRPr sz="1400"/>
            </a:lvl1pPr>
          </a:lstStyle>
          <a:p>
            <a:pPr>
              <a:defRPr/>
            </a:pPr>
            <a:r>
              <a:rPr lang="en-US"/>
              <a:t>- </a:t>
            </a:r>
            <a:fld id="{6B738512-B4D1-4EDA-A83D-5766E2C1B58D}" type="slidenum">
              <a:rPr lang="en-US"/>
              <a:pPr>
                <a:defRPr/>
              </a:pPr>
              <a:t>‹#›</a:t>
            </a:fld>
            <a:r>
              <a:rPr lang="en-US"/>
              <a:t> -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7462433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lnSpc>
                <a:spcPct val="120000"/>
              </a:lnSpc>
              <a:buFontTx/>
              <a:buChar char="•"/>
              <a:defRPr sz="1400"/>
            </a:lvl1pPr>
          </a:lstStyle>
          <a:p>
            <a:pPr>
              <a:defRPr/>
            </a:pPr>
            <a:r>
              <a:rPr lang="en-US"/>
              <a:t>- </a:t>
            </a:r>
            <a:fld id="{609805FB-DAC2-4543-9E68-7035209A431D}" type="slidenum">
              <a:rPr lang="en-US"/>
              <a:pPr>
                <a:defRPr/>
              </a:pPr>
              <a:t>‹#›</a:t>
            </a:fld>
            <a:r>
              <a:rPr lang="en-US"/>
              <a:t> -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399073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lnSpc>
                <a:spcPct val="120000"/>
              </a:lnSpc>
              <a:buFontTx/>
              <a:buChar char="•"/>
              <a:defRPr sz="1400"/>
            </a:lvl1pPr>
          </a:lstStyle>
          <a:p>
            <a:pPr>
              <a:defRPr/>
            </a:pPr>
            <a:r>
              <a:rPr lang="en-US"/>
              <a:t>- </a:t>
            </a:r>
            <a:fld id="{03B3CC6B-2437-4079-8F31-D9A717777D2B}" type="slidenum">
              <a:rPr lang="en-US"/>
              <a:pPr>
                <a:defRPr/>
              </a:pPr>
              <a:t>‹#›</a:t>
            </a:fld>
            <a:r>
              <a:rPr lang="en-US"/>
              <a:t> -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7904210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138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3500" y="273050"/>
            <a:ext cx="553720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95300" y="1435100"/>
            <a:ext cx="3259138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lnSpc>
                <a:spcPct val="120000"/>
              </a:lnSpc>
              <a:buFontTx/>
              <a:buChar char="•"/>
              <a:defRPr sz="1400"/>
            </a:lvl1pPr>
          </a:lstStyle>
          <a:p>
            <a:pPr>
              <a:defRPr/>
            </a:pPr>
            <a:r>
              <a:rPr lang="en-US"/>
              <a:t>- </a:t>
            </a:r>
            <a:fld id="{EB8DB558-9846-46E8-83F1-1465A4C45D6A}" type="slidenum">
              <a:rPr lang="en-US"/>
              <a:pPr>
                <a:defRPr/>
              </a:pPr>
              <a:t>‹#›</a:t>
            </a:fld>
            <a:r>
              <a:rPr lang="en-US"/>
              <a:t> -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6889871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1513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513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513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lnSpc>
                <a:spcPct val="120000"/>
              </a:lnSpc>
              <a:buFontTx/>
              <a:buChar char="•"/>
              <a:defRPr sz="1400"/>
            </a:lvl1pPr>
          </a:lstStyle>
          <a:p>
            <a:pPr>
              <a:defRPr/>
            </a:pPr>
            <a:r>
              <a:rPr lang="en-US"/>
              <a:t>- </a:t>
            </a:r>
            <a:fld id="{61DBC397-FEED-4231-B774-08BBF708EFC8}" type="slidenum">
              <a:rPr lang="en-US"/>
              <a:pPr>
                <a:defRPr/>
              </a:pPr>
              <a:t>‹#›</a:t>
            </a:fld>
            <a:r>
              <a:rPr lang="en-US"/>
              <a:t> -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5301631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lnSpc>
                <a:spcPct val="120000"/>
              </a:lnSpc>
              <a:buFontTx/>
              <a:buChar char="•"/>
              <a:defRPr sz="1400"/>
            </a:lvl1pPr>
          </a:lstStyle>
          <a:p>
            <a:pPr>
              <a:defRPr/>
            </a:pPr>
            <a:r>
              <a:rPr lang="en-US"/>
              <a:t>- </a:t>
            </a:r>
            <a:fld id="{8FA1C60C-7444-4D8B-AB99-87116DFA0845}" type="slidenum">
              <a:rPr lang="en-US"/>
              <a:pPr>
                <a:defRPr/>
              </a:pPr>
              <a:t>‹#›</a:t>
            </a:fld>
            <a:r>
              <a:rPr lang="en-US"/>
              <a:t> -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4989544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181850" y="274638"/>
            <a:ext cx="222885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95300" y="274638"/>
            <a:ext cx="653415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lnSpc>
                <a:spcPct val="120000"/>
              </a:lnSpc>
              <a:buFontTx/>
              <a:buChar char="•"/>
              <a:defRPr sz="1400"/>
            </a:lvl1pPr>
          </a:lstStyle>
          <a:p>
            <a:pPr>
              <a:defRPr/>
            </a:pPr>
            <a:r>
              <a:rPr lang="en-US"/>
              <a:t>- </a:t>
            </a:r>
            <a:fld id="{891A20F8-F5B9-4DBC-8432-8A8B94BDDFDA}" type="slidenum">
              <a:rPr lang="en-US"/>
              <a:pPr>
                <a:defRPr/>
              </a:pPr>
              <a:t>‹#›</a:t>
            </a:fld>
            <a:r>
              <a:rPr lang="en-US"/>
              <a:t> -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9144907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2130425"/>
            <a:ext cx="84201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lnSpc>
                <a:spcPct val="120000"/>
              </a:lnSpc>
              <a:buFontTx/>
              <a:buChar char="•"/>
              <a:defRPr sz="1400"/>
            </a:lvl1pPr>
          </a:lstStyle>
          <a:p>
            <a:pPr>
              <a:defRPr/>
            </a:pPr>
            <a:r>
              <a:rPr lang="en-US"/>
              <a:t>- </a:t>
            </a:r>
            <a:fld id="{22A90E46-2584-451C-BA50-F5318F319243}" type="slidenum">
              <a:rPr lang="en-US"/>
              <a:pPr>
                <a:defRPr/>
              </a:pPr>
              <a:t>‹#›</a:t>
            </a:fld>
            <a:r>
              <a:rPr lang="en-US"/>
              <a:t> -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56094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138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3500" y="273050"/>
            <a:ext cx="553720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95300" y="1435100"/>
            <a:ext cx="3259138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3149441151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lnSpc>
                <a:spcPct val="120000"/>
              </a:lnSpc>
              <a:buFontTx/>
              <a:buChar char="•"/>
              <a:defRPr sz="1400"/>
            </a:lvl1pPr>
          </a:lstStyle>
          <a:p>
            <a:pPr>
              <a:defRPr/>
            </a:pPr>
            <a:r>
              <a:rPr lang="en-US"/>
              <a:t>- </a:t>
            </a:r>
            <a:fld id="{5A6B444D-3CA3-4233-A327-37AEB3CD435C}" type="slidenum">
              <a:rPr lang="en-US"/>
              <a:pPr>
                <a:defRPr/>
              </a:pPr>
              <a:t>‹#›</a:t>
            </a:fld>
            <a:r>
              <a:rPr lang="en-US"/>
              <a:t> -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8381857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2638" y="4406900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2638" y="2906713"/>
            <a:ext cx="84201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lnSpc>
                <a:spcPct val="120000"/>
              </a:lnSpc>
              <a:buFontTx/>
              <a:buChar char="•"/>
              <a:defRPr sz="1400"/>
            </a:lvl1pPr>
          </a:lstStyle>
          <a:p>
            <a:pPr>
              <a:defRPr/>
            </a:pPr>
            <a:r>
              <a:rPr lang="en-US"/>
              <a:t>- </a:t>
            </a:r>
            <a:fld id="{2FF32A35-F83B-4BC3-A46C-58CBFDF5F666}" type="slidenum">
              <a:rPr lang="en-US"/>
              <a:pPr>
                <a:defRPr/>
              </a:pPr>
              <a:t>‹#›</a:t>
            </a:fld>
            <a:r>
              <a:rPr lang="en-US"/>
              <a:t> -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1474118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95300" y="1600200"/>
            <a:ext cx="43815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29200" y="1600200"/>
            <a:ext cx="43815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lnSpc>
                <a:spcPct val="120000"/>
              </a:lnSpc>
              <a:buFontTx/>
              <a:buChar char="•"/>
              <a:defRPr sz="1400"/>
            </a:lvl1pPr>
          </a:lstStyle>
          <a:p>
            <a:pPr>
              <a:defRPr/>
            </a:pPr>
            <a:r>
              <a:rPr lang="en-US"/>
              <a:t>- </a:t>
            </a:r>
            <a:fld id="{877BD09A-CF7D-4008-902E-037927343B44}" type="slidenum">
              <a:rPr lang="en-US"/>
              <a:pPr>
                <a:defRPr/>
              </a:pPr>
              <a:t>‹#›</a:t>
            </a:fld>
            <a:r>
              <a:rPr lang="en-US"/>
              <a:t> -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1029792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73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73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32375" y="1535113"/>
            <a:ext cx="437832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32375" y="2174875"/>
            <a:ext cx="437832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lnSpc>
                <a:spcPct val="120000"/>
              </a:lnSpc>
              <a:buFontTx/>
              <a:buChar char="•"/>
              <a:defRPr sz="1400"/>
            </a:lvl1pPr>
          </a:lstStyle>
          <a:p>
            <a:pPr>
              <a:defRPr/>
            </a:pPr>
            <a:r>
              <a:rPr lang="en-US"/>
              <a:t>- </a:t>
            </a:r>
            <a:fld id="{5B32702D-5488-42F1-8F74-F0848A9F03E6}" type="slidenum">
              <a:rPr lang="en-US"/>
              <a:pPr>
                <a:defRPr/>
              </a:pPr>
              <a:t>‹#›</a:t>
            </a:fld>
            <a:r>
              <a:rPr lang="en-US"/>
              <a:t> -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3482053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lnSpc>
                <a:spcPct val="120000"/>
              </a:lnSpc>
              <a:buFontTx/>
              <a:buChar char="•"/>
              <a:defRPr sz="1400"/>
            </a:lvl1pPr>
          </a:lstStyle>
          <a:p>
            <a:pPr>
              <a:defRPr/>
            </a:pPr>
            <a:r>
              <a:rPr lang="en-US"/>
              <a:t>- </a:t>
            </a:r>
            <a:fld id="{AC71E7B1-7FFB-4B2E-B781-B6D569328AF0}" type="slidenum">
              <a:rPr lang="en-US"/>
              <a:pPr>
                <a:defRPr/>
              </a:pPr>
              <a:t>‹#›</a:t>
            </a:fld>
            <a:r>
              <a:rPr lang="en-US"/>
              <a:t> -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9021561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lnSpc>
                <a:spcPct val="120000"/>
              </a:lnSpc>
              <a:buFontTx/>
              <a:buChar char="•"/>
              <a:defRPr sz="1400"/>
            </a:lvl1pPr>
          </a:lstStyle>
          <a:p>
            <a:pPr>
              <a:defRPr/>
            </a:pPr>
            <a:r>
              <a:rPr lang="en-US"/>
              <a:t>- </a:t>
            </a:r>
            <a:fld id="{70E794B5-A983-4C82-B2E3-9CE659816193}" type="slidenum">
              <a:rPr lang="en-US"/>
              <a:pPr>
                <a:defRPr/>
              </a:pPr>
              <a:t>‹#›</a:t>
            </a:fld>
            <a:r>
              <a:rPr lang="en-US"/>
              <a:t> -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421680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138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3500" y="273050"/>
            <a:ext cx="553720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95300" y="1435100"/>
            <a:ext cx="3259138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lnSpc>
                <a:spcPct val="120000"/>
              </a:lnSpc>
              <a:buFontTx/>
              <a:buChar char="•"/>
              <a:defRPr sz="1400"/>
            </a:lvl1pPr>
          </a:lstStyle>
          <a:p>
            <a:pPr>
              <a:defRPr/>
            </a:pPr>
            <a:r>
              <a:rPr lang="en-US"/>
              <a:t>- </a:t>
            </a:r>
            <a:fld id="{528C4663-AADC-46DC-8D7D-214B42077C6B}" type="slidenum">
              <a:rPr lang="en-US"/>
              <a:pPr>
                <a:defRPr/>
              </a:pPr>
              <a:t>‹#›</a:t>
            </a:fld>
            <a:r>
              <a:rPr lang="en-US"/>
              <a:t> -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9676223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1513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513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513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lnSpc>
                <a:spcPct val="120000"/>
              </a:lnSpc>
              <a:buFontTx/>
              <a:buChar char="•"/>
              <a:defRPr sz="1400"/>
            </a:lvl1pPr>
          </a:lstStyle>
          <a:p>
            <a:pPr>
              <a:defRPr/>
            </a:pPr>
            <a:r>
              <a:rPr lang="en-US"/>
              <a:t>- </a:t>
            </a:r>
            <a:fld id="{55CD5D4C-A9A4-430B-BDE3-D3A4F83EFA73}" type="slidenum">
              <a:rPr lang="en-US"/>
              <a:pPr>
                <a:defRPr/>
              </a:pPr>
              <a:t>‹#›</a:t>
            </a:fld>
            <a:r>
              <a:rPr lang="en-US"/>
              <a:t> -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0201118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lnSpc>
                <a:spcPct val="120000"/>
              </a:lnSpc>
              <a:buFontTx/>
              <a:buChar char="•"/>
              <a:defRPr sz="1400"/>
            </a:lvl1pPr>
          </a:lstStyle>
          <a:p>
            <a:pPr>
              <a:defRPr/>
            </a:pPr>
            <a:r>
              <a:rPr lang="en-US"/>
              <a:t>- </a:t>
            </a:r>
            <a:fld id="{678516C4-D8DA-422C-BF35-B6579F6B30AB}" type="slidenum">
              <a:rPr lang="en-US"/>
              <a:pPr>
                <a:defRPr/>
              </a:pPr>
              <a:t>‹#›</a:t>
            </a:fld>
            <a:r>
              <a:rPr lang="en-US"/>
              <a:t> -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7191690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181850" y="274638"/>
            <a:ext cx="222885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95300" y="274638"/>
            <a:ext cx="653415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lnSpc>
                <a:spcPct val="120000"/>
              </a:lnSpc>
              <a:buFontTx/>
              <a:buChar char="•"/>
              <a:defRPr sz="1400"/>
            </a:lvl1pPr>
          </a:lstStyle>
          <a:p>
            <a:pPr>
              <a:defRPr/>
            </a:pPr>
            <a:r>
              <a:rPr lang="en-US"/>
              <a:t>- </a:t>
            </a:r>
            <a:fld id="{C14E5326-6227-4434-91B5-ADAB3572C124}" type="slidenum">
              <a:rPr lang="en-US"/>
              <a:pPr>
                <a:defRPr/>
              </a:pPr>
              <a:t>‹#›</a:t>
            </a:fld>
            <a:r>
              <a:rPr lang="en-US"/>
              <a:t> -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57200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1513" y="4800600"/>
            <a:ext cx="59436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513" y="612775"/>
            <a:ext cx="59436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513" y="5367338"/>
            <a:ext cx="59436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31758250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55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4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3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58.xml"/><Relationship Id="rId1" Type="http://schemas.openxmlformats.org/officeDocument/2006/relationships/slideLayout" Target="../slideLayouts/slideLayout57.xml"/><Relationship Id="rId6" Type="http://schemas.openxmlformats.org/officeDocument/2006/relationships/slideLayout" Target="../slideLayouts/slideLayout62.xml"/><Relationship Id="rId11" Type="http://schemas.openxmlformats.org/officeDocument/2006/relationships/slideLayout" Target="../slideLayouts/slideLayout67.xml"/><Relationship Id="rId5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66.xml"/><Relationship Id="rId4" Type="http://schemas.openxmlformats.org/officeDocument/2006/relationships/slideLayout" Target="../slideLayouts/slideLayout60.xml"/><Relationship Id="rId9" Type="http://schemas.openxmlformats.org/officeDocument/2006/relationships/slideLayout" Target="../slideLayouts/slideLayout65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5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70.xml"/><Relationship Id="rId7" Type="http://schemas.openxmlformats.org/officeDocument/2006/relationships/slideLayout" Target="../slideLayouts/slideLayout74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69.xml"/><Relationship Id="rId1" Type="http://schemas.openxmlformats.org/officeDocument/2006/relationships/slideLayout" Target="../slideLayouts/slideLayout68.xml"/><Relationship Id="rId6" Type="http://schemas.openxmlformats.org/officeDocument/2006/relationships/slideLayout" Target="../slideLayouts/slideLayout73.xml"/><Relationship Id="rId11" Type="http://schemas.openxmlformats.org/officeDocument/2006/relationships/slideLayout" Target="../slideLayouts/slideLayout78.xml"/><Relationship Id="rId5" Type="http://schemas.openxmlformats.org/officeDocument/2006/relationships/slideLayout" Target="../slideLayouts/slideLayout72.xml"/><Relationship Id="rId10" Type="http://schemas.openxmlformats.org/officeDocument/2006/relationships/slideLayout" Target="../slideLayouts/slideLayout77.xml"/><Relationship Id="rId4" Type="http://schemas.openxmlformats.org/officeDocument/2006/relationships/slideLayout" Target="../slideLayouts/slideLayout71.xml"/><Relationship Id="rId9" Type="http://schemas.openxmlformats.org/officeDocument/2006/relationships/slideLayout" Target="../slideLayouts/slideLayout76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6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81.xml"/><Relationship Id="rId7" Type="http://schemas.openxmlformats.org/officeDocument/2006/relationships/slideLayout" Target="../slideLayouts/slideLayout85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80.xml"/><Relationship Id="rId1" Type="http://schemas.openxmlformats.org/officeDocument/2006/relationships/slideLayout" Target="../slideLayouts/slideLayout79.xml"/><Relationship Id="rId6" Type="http://schemas.openxmlformats.org/officeDocument/2006/relationships/slideLayout" Target="../slideLayouts/slideLayout84.xml"/><Relationship Id="rId11" Type="http://schemas.openxmlformats.org/officeDocument/2006/relationships/slideLayout" Target="../slideLayouts/slideLayout89.xml"/><Relationship Id="rId5" Type="http://schemas.openxmlformats.org/officeDocument/2006/relationships/slideLayout" Target="../slideLayouts/slideLayout83.xml"/><Relationship Id="rId10" Type="http://schemas.openxmlformats.org/officeDocument/2006/relationships/slideLayout" Target="../slideLayouts/slideLayout88.xml"/><Relationship Id="rId4" Type="http://schemas.openxmlformats.org/officeDocument/2006/relationships/slideLayout" Target="../slideLayouts/slideLayout82.xml"/><Relationship Id="rId9" Type="http://schemas.openxmlformats.org/officeDocument/2006/relationships/slideLayout" Target="../slideLayouts/slideLayout8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그림1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9904412" cy="6308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078" r:id="rId1"/>
    <p:sldLayoutId id="2147484079" r:id="rId2"/>
    <p:sldLayoutId id="2147484080" r:id="rId3"/>
    <p:sldLayoutId id="2147484081" r:id="rId4"/>
    <p:sldLayoutId id="2147484082" r:id="rId5"/>
    <p:sldLayoutId id="2147484083" r:id="rId6"/>
    <p:sldLayoutId id="2147484084" r:id="rId7"/>
    <p:sldLayoutId id="2147484085" r:id="rId8"/>
    <p:sldLayoutId id="2147484086" r:id="rId9"/>
    <p:sldLayoutId id="2147484087" r:id="rId10"/>
    <p:sldLayoutId id="2147484088" r:id="rId11"/>
  </p:sldLayoutIdLst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맑은 고딕" pitchFamily="50" charset="-127"/>
          <a:ea typeface="맑은 고딕" pitchFamily="50" charset="-127"/>
          <a:cs typeface="굴림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맑은 고딕" pitchFamily="50" charset="-127"/>
          <a:ea typeface="맑은 고딕" pitchFamily="50" charset="-127"/>
          <a:cs typeface="굴림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맑은 고딕" pitchFamily="50" charset="-127"/>
          <a:ea typeface="맑은 고딕" pitchFamily="50" charset="-127"/>
          <a:cs typeface="굴림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맑은 고딕" pitchFamily="50" charset="-127"/>
          <a:ea typeface="맑은 고딕" pitchFamily="50" charset="-127"/>
          <a:cs typeface="굴림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맑은 고딕" pitchFamily="50" charset="-127"/>
          <a:ea typeface="맑은 고딕" pitchFamily="50" charset="-127"/>
          <a:cs typeface="굴림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맑은 고딕" pitchFamily="50" charset="-127"/>
          <a:ea typeface="맑은 고딕" pitchFamily="50" charset="-127"/>
          <a:cs typeface="굴림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맑은 고딕" pitchFamily="50" charset="-127"/>
          <a:ea typeface="맑은 고딕" pitchFamily="50" charset="-127"/>
          <a:cs typeface="굴림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맑은 고딕" pitchFamily="50" charset="-127"/>
          <a:ea typeface="맑은 고딕" pitchFamily="50" charset="-127"/>
          <a:cs typeface="굴림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제목 개체 틀 1"/>
          <p:cNvSpPr>
            <a:spLocks noGrp="1"/>
          </p:cNvSpPr>
          <p:nvPr>
            <p:ph type="title"/>
          </p:nvPr>
        </p:nvSpPr>
        <p:spPr bwMode="auto">
          <a:xfrm>
            <a:off x="495300" y="274638"/>
            <a:ext cx="8915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  <p:sp>
        <p:nvSpPr>
          <p:cNvPr id="2051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495300" y="1600200"/>
            <a:ext cx="89154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</a:p>
        </p:txBody>
      </p:sp>
      <p:sp>
        <p:nvSpPr>
          <p:cNvPr id="9" name="슬라이드 번호 개체 틀 2"/>
          <p:cNvSpPr>
            <a:spLocks noGrp="1"/>
          </p:cNvSpPr>
          <p:nvPr>
            <p:ph type="sldNum" sz="quarter" idx="4"/>
          </p:nvPr>
        </p:nvSpPr>
        <p:spPr>
          <a:xfrm>
            <a:off x="3857625" y="6645275"/>
            <a:ext cx="2311400" cy="212725"/>
          </a:xfrm>
          <a:prstGeom prst="rect">
            <a:avLst/>
          </a:prstGeom>
        </p:spPr>
        <p:txBody>
          <a:bodyPr/>
          <a:lstStyle>
            <a:lvl1pPr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kumimoji="0" sz="1800" b="0">
                <a:latin typeface="+mn-lt"/>
                <a:ea typeface="+mn-ea"/>
              </a:defRPr>
            </a:lvl1pPr>
          </a:lstStyle>
          <a:p>
            <a:pPr>
              <a:defRPr/>
            </a:pPr>
            <a:r>
              <a:rPr lang="en-US"/>
              <a:t>- </a:t>
            </a:r>
            <a:fld id="{A89FB90D-9F7C-4F6C-BB9D-59F8747966CC}" type="slidenum">
              <a:rPr lang="en-US"/>
              <a:pPr>
                <a:defRPr/>
              </a:pPr>
              <a:t>‹#›</a:t>
            </a:fld>
            <a:r>
              <a:rPr lang="en-US"/>
              <a:t> - 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00" r:id="rId1"/>
  </p:sldLayoutIdLst>
  <p:hf sldNum="0"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Arial" pitchFamily="34" charset="0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34" charset="0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34" charset="0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34" charset="0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34" charset="0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Arial" pitchFamily="34" charset="0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Arial" pitchFamily="34" charset="0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Arial" pitchFamily="34" charset="0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Arial" pitchFamily="34" charset="0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Arial" pitchFamily="34" charset="0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70" name="그룹 38"/>
          <p:cNvGrpSpPr>
            <a:grpSpLocks/>
          </p:cNvGrpSpPr>
          <p:nvPr userDrawn="1"/>
        </p:nvGrpSpPr>
        <p:grpSpPr bwMode="auto">
          <a:xfrm>
            <a:off x="246063" y="736600"/>
            <a:ext cx="9678987" cy="82550"/>
            <a:chOff x="228600" y="1022350"/>
            <a:chExt cx="9440863" cy="360363"/>
          </a:xfrm>
        </p:grpSpPr>
        <p:sp>
          <p:nvSpPr>
            <p:cNvPr id="7175" name="모서리가 둥근 직사각형 6"/>
            <p:cNvSpPr>
              <a:spLocks noChangeArrowheads="1"/>
            </p:cNvSpPr>
            <p:nvPr/>
          </p:nvSpPr>
          <p:spPr bwMode="auto">
            <a:xfrm>
              <a:off x="236342" y="1022350"/>
              <a:ext cx="9433121" cy="360363"/>
            </a:xfrm>
            <a:prstGeom prst="roundRect">
              <a:avLst>
                <a:gd name="adj" fmla="val 13255"/>
              </a:avLst>
            </a:prstGeom>
            <a:solidFill>
              <a:srgbClr val="2277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144000" rIns="144000" anchor="ctr"/>
            <a:lstStyle/>
            <a:p>
              <a:pPr marL="82550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kumimoji="0" lang="en-US" altLang="ko-KR" sz="1500">
                <a:solidFill>
                  <a:srgbClr val="FFFFFF"/>
                </a:solidFill>
                <a:latin typeface="@산돌퍼즐Bk"/>
              </a:endParaRPr>
            </a:p>
          </p:txBody>
        </p:sp>
        <p:sp>
          <p:nvSpPr>
            <p:cNvPr id="8" name="Rectangle 4"/>
            <p:cNvSpPr txBox="1">
              <a:spLocks/>
            </p:cNvSpPr>
            <p:nvPr/>
          </p:nvSpPr>
          <p:spPr bwMode="auto">
            <a:xfrm>
              <a:off x="228600" y="1050070"/>
              <a:ext cx="7285429" cy="318783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 lIns="126000" tIns="0" rIns="0" bIns="0" anchor="ctr"/>
            <a:lstStyle>
              <a:lvl1pPr marL="82550" eaLnBrk="0" hangingPunct="0">
                <a:defRPr kumimoji="1" sz="13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</a:defRPr>
              </a:lvl1pPr>
              <a:lvl2pPr marL="742950" indent="-285750" eaLnBrk="0" hangingPunct="0">
                <a:defRPr kumimoji="1" sz="13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</a:defRPr>
              </a:lvl2pPr>
              <a:lvl3pPr marL="1143000" indent="-228600" eaLnBrk="0" hangingPunct="0">
                <a:defRPr kumimoji="1" sz="13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</a:defRPr>
              </a:lvl3pPr>
              <a:lvl4pPr marL="1600200" indent="-228600" eaLnBrk="0" hangingPunct="0">
                <a:defRPr kumimoji="1" sz="13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</a:defRPr>
              </a:lvl4pPr>
              <a:lvl5pPr marL="2057400" indent="-228600" eaLnBrk="0" hangingPunct="0">
                <a:defRPr kumimoji="1" sz="13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</a:defRPr>
              </a:lvl9pPr>
            </a:lstStyle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ko-KR" altLang="en-US" sz="1500" dirty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7171" name="제목 개체 틀 1"/>
          <p:cNvSpPr>
            <a:spLocks noGrp="1"/>
          </p:cNvSpPr>
          <p:nvPr>
            <p:ph type="title"/>
          </p:nvPr>
        </p:nvSpPr>
        <p:spPr bwMode="auto">
          <a:xfrm>
            <a:off x="495300" y="274638"/>
            <a:ext cx="8915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  <p:sp>
        <p:nvSpPr>
          <p:cNvPr id="7172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495300" y="1600200"/>
            <a:ext cx="89154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</a:p>
        </p:txBody>
      </p:sp>
      <p:sp>
        <p:nvSpPr>
          <p:cNvPr id="9" name="슬라이드 번호 개체 틀 2"/>
          <p:cNvSpPr>
            <a:spLocks noGrp="1"/>
          </p:cNvSpPr>
          <p:nvPr>
            <p:ph type="sldNum" sz="quarter" idx="4"/>
          </p:nvPr>
        </p:nvSpPr>
        <p:spPr>
          <a:xfrm>
            <a:off x="3857625" y="6645275"/>
            <a:ext cx="2311400" cy="212725"/>
          </a:xfrm>
          <a:prstGeom prst="rect">
            <a:avLst/>
          </a:prstGeom>
        </p:spPr>
        <p:txBody>
          <a:bodyPr/>
          <a:lstStyle>
            <a:lvl1pPr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kumimoji="0" sz="1800" b="0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r>
              <a:rPr lang="en-US"/>
              <a:t>- </a:t>
            </a:r>
            <a:fld id="{17C1EEB7-BA64-44B9-816E-6478DBC541BC}" type="slidenum">
              <a:rPr lang="en-US"/>
              <a:pPr>
                <a:defRPr/>
              </a:pPr>
              <a:t>‹#›</a:t>
            </a:fld>
            <a:r>
              <a:rPr lang="en-US"/>
              <a:t> - </a:t>
            </a:r>
            <a:endParaRPr lang="en-US" dirty="0"/>
          </a:p>
        </p:txBody>
      </p:sp>
      <p:pic>
        <p:nvPicPr>
          <p:cNvPr id="7174" name="Picture 8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-6350"/>
            <a:ext cx="9918701" cy="6870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145" r:id="rId1"/>
    <p:sldLayoutId id="2147484146" r:id="rId2"/>
    <p:sldLayoutId id="2147484147" r:id="rId3"/>
    <p:sldLayoutId id="2147484148" r:id="rId4"/>
    <p:sldLayoutId id="2147484149" r:id="rId5"/>
    <p:sldLayoutId id="2147484150" r:id="rId6"/>
    <p:sldLayoutId id="2147484151" r:id="rId7"/>
    <p:sldLayoutId id="2147484152" r:id="rId8"/>
    <p:sldLayoutId id="2147484153" r:id="rId9"/>
    <p:sldLayoutId id="2147484154" r:id="rId10"/>
    <p:sldLayoutId id="2147484155" r:id="rId11"/>
  </p:sldLayoutIdLst>
  <p:hf sldNum="0"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맑은 고딕" pitchFamily="50" charset="-127"/>
          <a:ea typeface="맑은 고딕" pitchFamily="50" charset="-127"/>
          <a:cs typeface="굴림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맑은 고딕" pitchFamily="50" charset="-127"/>
          <a:ea typeface="맑은 고딕" pitchFamily="50" charset="-127"/>
          <a:cs typeface="굴림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맑은 고딕" pitchFamily="50" charset="-127"/>
          <a:ea typeface="맑은 고딕" pitchFamily="50" charset="-127"/>
          <a:cs typeface="굴림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맑은 고딕" pitchFamily="50" charset="-127"/>
          <a:ea typeface="맑은 고딕" pitchFamily="50" charset="-127"/>
          <a:cs typeface="굴림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맑은 고딕" pitchFamily="50" charset="-127"/>
          <a:ea typeface="맑은 고딕" pitchFamily="50" charset="-127"/>
          <a:cs typeface="굴림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맑은 고딕" pitchFamily="50" charset="-127"/>
          <a:ea typeface="맑은 고딕" pitchFamily="50" charset="-127"/>
          <a:cs typeface="굴림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맑은 고딕" pitchFamily="50" charset="-127"/>
          <a:ea typeface="맑은 고딕" pitchFamily="50" charset="-127"/>
          <a:cs typeface="굴림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맑은 고딕" pitchFamily="50" charset="-127"/>
          <a:ea typeface="맑은 고딕" pitchFamily="50" charset="-127"/>
          <a:cs typeface="굴림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–"/>
        <a:defRPr kumimoji="1" sz="28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•"/>
        <a:defRPr kumimoji="1" sz="24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–"/>
        <a:defRPr kumimoji="1" sz="20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»"/>
        <a:defRPr kumimoji="1" sz="20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Font typeface="Arial" pitchFamily="34" charset="0"/>
        <a:buChar char="»"/>
        <a:defRPr kumimoji="1"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Font typeface="Arial" pitchFamily="34" charset="0"/>
        <a:buChar char="»"/>
        <a:defRPr kumimoji="1"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Font typeface="Arial" pitchFamily="34" charset="0"/>
        <a:buChar char="»"/>
        <a:defRPr kumimoji="1"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Font typeface="Arial" pitchFamily="34" charset="0"/>
        <a:buChar char="»"/>
        <a:defRPr kumimoji="1"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94" name="그룹 38"/>
          <p:cNvGrpSpPr>
            <a:grpSpLocks/>
          </p:cNvGrpSpPr>
          <p:nvPr userDrawn="1"/>
        </p:nvGrpSpPr>
        <p:grpSpPr bwMode="auto">
          <a:xfrm>
            <a:off x="246063" y="736600"/>
            <a:ext cx="9678987" cy="82550"/>
            <a:chOff x="228600" y="1022350"/>
            <a:chExt cx="9440863" cy="360363"/>
          </a:xfrm>
        </p:grpSpPr>
        <p:sp>
          <p:nvSpPr>
            <p:cNvPr id="8199" name="모서리가 둥근 직사각형 6"/>
            <p:cNvSpPr>
              <a:spLocks noChangeArrowheads="1"/>
            </p:cNvSpPr>
            <p:nvPr/>
          </p:nvSpPr>
          <p:spPr bwMode="auto">
            <a:xfrm>
              <a:off x="236342" y="1022350"/>
              <a:ext cx="9433121" cy="360363"/>
            </a:xfrm>
            <a:prstGeom prst="roundRect">
              <a:avLst>
                <a:gd name="adj" fmla="val 13255"/>
              </a:avLst>
            </a:prstGeom>
            <a:solidFill>
              <a:srgbClr val="2277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144000" rIns="144000" anchor="ctr"/>
            <a:lstStyle/>
            <a:p>
              <a:pPr marL="82550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kumimoji="0" lang="en-US" altLang="ko-KR" sz="1500">
                <a:solidFill>
                  <a:srgbClr val="FFFFFF"/>
                </a:solidFill>
                <a:latin typeface="@산돌퍼즐Bk"/>
              </a:endParaRPr>
            </a:p>
          </p:txBody>
        </p:sp>
        <p:sp>
          <p:nvSpPr>
            <p:cNvPr id="8" name="Rectangle 4"/>
            <p:cNvSpPr txBox="1">
              <a:spLocks/>
            </p:cNvSpPr>
            <p:nvPr/>
          </p:nvSpPr>
          <p:spPr bwMode="auto">
            <a:xfrm>
              <a:off x="228600" y="1050070"/>
              <a:ext cx="7285429" cy="318783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 lIns="126000" tIns="0" rIns="0" bIns="0" anchor="ctr"/>
            <a:lstStyle>
              <a:lvl1pPr marL="82550" eaLnBrk="0" hangingPunct="0">
                <a:defRPr kumimoji="1" sz="13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</a:defRPr>
              </a:lvl1pPr>
              <a:lvl2pPr marL="742950" indent="-285750" eaLnBrk="0" hangingPunct="0">
                <a:defRPr kumimoji="1" sz="13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</a:defRPr>
              </a:lvl2pPr>
              <a:lvl3pPr marL="1143000" indent="-228600" eaLnBrk="0" hangingPunct="0">
                <a:defRPr kumimoji="1" sz="13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</a:defRPr>
              </a:lvl3pPr>
              <a:lvl4pPr marL="1600200" indent="-228600" eaLnBrk="0" hangingPunct="0">
                <a:defRPr kumimoji="1" sz="13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</a:defRPr>
              </a:lvl4pPr>
              <a:lvl5pPr marL="2057400" indent="-228600" eaLnBrk="0" hangingPunct="0">
                <a:defRPr kumimoji="1" sz="13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</a:defRPr>
              </a:lvl9pPr>
            </a:lstStyle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ko-KR" altLang="en-US" sz="1500" dirty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8195" name="제목 개체 틀 1"/>
          <p:cNvSpPr>
            <a:spLocks noGrp="1"/>
          </p:cNvSpPr>
          <p:nvPr>
            <p:ph type="title"/>
          </p:nvPr>
        </p:nvSpPr>
        <p:spPr bwMode="auto">
          <a:xfrm>
            <a:off x="495300" y="274638"/>
            <a:ext cx="8915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  <p:sp>
        <p:nvSpPr>
          <p:cNvPr id="8196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495300" y="1600200"/>
            <a:ext cx="89154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</a:p>
        </p:txBody>
      </p:sp>
      <p:sp>
        <p:nvSpPr>
          <p:cNvPr id="9" name="슬라이드 번호 개체 틀 2"/>
          <p:cNvSpPr>
            <a:spLocks noGrp="1"/>
          </p:cNvSpPr>
          <p:nvPr>
            <p:ph type="sldNum" sz="quarter" idx="4"/>
          </p:nvPr>
        </p:nvSpPr>
        <p:spPr>
          <a:xfrm>
            <a:off x="3857625" y="6645275"/>
            <a:ext cx="2311400" cy="212725"/>
          </a:xfrm>
          <a:prstGeom prst="rect">
            <a:avLst/>
          </a:prstGeom>
        </p:spPr>
        <p:txBody>
          <a:bodyPr/>
          <a:lstStyle>
            <a:lvl1pPr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kumimoji="0" sz="1800" b="0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r>
              <a:rPr lang="en-US"/>
              <a:t>- </a:t>
            </a:r>
            <a:fld id="{517B0FF5-51C8-4015-8FD3-71F745CFAE56}" type="slidenum">
              <a:rPr lang="en-US"/>
              <a:pPr>
                <a:defRPr/>
              </a:pPr>
              <a:t>‹#›</a:t>
            </a:fld>
            <a:r>
              <a:rPr lang="en-US"/>
              <a:t> - </a:t>
            </a:r>
            <a:endParaRPr lang="en-US" dirty="0"/>
          </a:p>
        </p:txBody>
      </p:sp>
      <p:pic>
        <p:nvPicPr>
          <p:cNvPr id="8198" name="Picture 8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-6350"/>
            <a:ext cx="9918701" cy="6870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156" r:id="rId1"/>
    <p:sldLayoutId id="2147484157" r:id="rId2"/>
    <p:sldLayoutId id="2147484158" r:id="rId3"/>
    <p:sldLayoutId id="2147484159" r:id="rId4"/>
    <p:sldLayoutId id="2147484160" r:id="rId5"/>
    <p:sldLayoutId id="2147484161" r:id="rId6"/>
    <p:sldLayoutId id="2147484162" r:id="rId7"/>
    <p:sldLayoutId id="2147484163" r:id="rId8"/>
    <p:sldLayoutId id="2147484164" r:id="rId9"/>
    <p:sldLayoutId id="2147484165" r:id="rId10"/>
    <p:sldLayoutId id="2147484166" r:id="rId11"/>
  </p:sldLayoutIdLst>
  <p:hf sldNum="0"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맑은 고딕" pitchFamily="50" charset="-127"/>
          <a:ea typeface="맑은 고딕" pitchFamily="50" charset="-127"/>
          <a:cs typeface="굴림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맑은 고딕" pitchFamily="50" charset="-127"/>
          <a:ea typeface="맑은 고딕" pitchFamily="50" charset="-127"/>
          <a:cs typeface="굴림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맑은 고딕" pitchFamily="50" charset="-127"/>
          <a:ea typeface="맑은 고딕" pitchFamily="50" charset="-127"/>
          <a:cs typeface="굴림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맑은 고딕" pitchFamily="50" charset="-127"/>
          <a:ea typeface="맑은 고딕" pitchFamily="50" charset="-127"/>
          <a:cs typeface="굴림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맑은 고딕" pitchFamily="50" charset="-127"/>
          <a:ea typeface="맑은 고딕" pitchFamily="50" charset="-127"/>
          <a:cs typeface="굴림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맑은 고딕" pitchFamily="50" charset="-127"/>
          <a:ea typeface="맑은 고딕" pitchFamily="50" charset="-127"/>
          <a:cs typeface="굴림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맑은 고딕" pitchFamily="50" charset="-127"/>
          <a:ea typeface="맑은 고딕" pitchFamily="50" charset="-127"/>
          <a:cs typeface="굴림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맑은 고딕" pitchFamily="50" charset="-127"/>
          <a:ea typeface="맑은 고딕" pitchFamily="50" charset="-127"/>
          <a:cs typeface="굴림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–"/>
        <a:defRPr kumimoji="1" sz="28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•"/>
        <a:defRPr kumimoji="1" sz="24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–"/>
        <a:defRPr kumimoji="1" sz="20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»"/>
        <a:defRPr kumimoji="1" sz="20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Font typeface="Arial" pitchFamily="34" charset="0"/>
        <a:buChar char="»"/>
        <a:defRPr kumimoji="1"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Font typeface="Arial" pitchFamily="34" charset="0"/>
        <a:buChar char="»"/>
        <a:defRPr kumimoji="1"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Font typeface="Arial" pitchFamily="34" charset="0"/>
        <a:buChar char="»"/>
        <a:defRPr kumimoji="1"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Font typeface="Arial" pitchFamily="34" charset="0"/>
        <a:buChar char="»"/>
        <a:defRPr kumimoji="1"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18" name="그룹 38"/>
          <p:cNvGrpSpPr>
            <a:grpSpLocks/>
          </p:cNvGrpSpPr>
          <p:nvPr userDrawn="1"/>
        </p:nvGrpSpPr>
        <p:grpSpPr bwMode="auto">
          <a:xfrm>
            <a:off x="246063" y="736600"/>
            <a:ext cx="9678987" cy="82550"/>
            <a:chOff x="228600" y="1022350"/>
            <a:chExt cx="9440863" cy="360363"/>
          </a:xfrm>
        </p:grpSpPr>
        <p:sp>
          <p:nvSpPr>
            <p:cNvPr id="9223" name="모서리가 둥근 직사각형 6"/>
            <p:cNvSpPr>
              <a:spLocks noChangeArrowheads="1"/>
            </p:cNvSpPr>
            <p:nvPr/>
          </p:nvSpPr>
          <p:spPr bwMode="auto">
            <a:xfrm>
              <a:off x="236342" y="1022350"/>
              <a:ext cx="9433121" cy="360363"/>
            </a:xfrm>
            <a:prstGeom prst="roundRect">
              <a:avLst>
                <a:gd name="adj" fmla="val 13255"/>
              </a:avLst>
            </a:prstGeom>
            <a:solidFill>
              <a:srgbClr val="2277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144000" rIns="144000" anchor="ctr"/>
            <a:lstStyle/>
            <a:p>
              <a:pPr marL="82550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kumimoji="0" lang="en-US" altLang="ko-KR" sz="1500">
                <a:solidFill>
                  <a:srgbClr val="FFFFFF"/>
                </a:solidFill>
                <a:latin typeface="@산돌퍼즐Bk"/>
              </a:endParaRPr>
            </a:p>
          </p:txBody>
        </p:sp>
        <p:sp>
          <p:nvSpPr>
            <p:cNvPr id="8" name="Rectangle 4"/>
            <p:cNvSpPr txBox="1">
              <a:spLocks/>
            </p:cNvSpPr>
            <p:nvPr/>
          </p:nvSpPr>
          <p:spPr bwMode="auto">
            <a:xfrm>
              <a:off x="228600" y="1050070"/>
              <a:ext cx="7285429" cy="318783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 lIns="126000" tIns="0" rIns="0" bIns="0" anchor="ctr"/>
            <a:lstStyle>
              <a:lvl1pPr marL="82550" eaLnBrk="0" hangingPunct="0">
                <a:defRPr kumimoji="1" sz="13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</a:defRPr>
              </a:lvl1pPr>
              <a:lvl2pPr marL="742950" indent="-285750" eaLnBrk="0" hangingPunct="0">
                <a:defRPr kumimoji="1" sz="13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</a:defRPr>
              </a:lvl2pPr>
              <a:lvl3pPr marL="1143000" indent="-228600" eaLnBrk="0" hangingPunct="0">
                <a:defRPr kumimoji="1" sz="13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</a:defRPr>
              </a:lvl3pPr>
              <a:lvl4pPr marL="1600200" indent="-228600" eaLnBrk="0" hangingPunct="0">
                <a:defRPr kumimoji="1" sz="13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</a:defRPr>
              </a:lvl4pPr>
              <a:lvl5pPr marL="2057400" indent="-228600" eaLnBrk="0" hangingPunct="0">
                <a:defRPr kumimoji="1" sz="13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</a:defRPr>
              </a:lvl9pPr>
            </a:lstStyle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ko-KR" altLang="en-US" sz="1500" dirty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9219" name="제목 개체 틀 1"/>
          <p:cNvSpPr>
            <a:spLocks noGrp="1"/>
          </p:cNvSpPr>
          <p:nvPr>
            <p:ph type="title"/>
          </p:nvPr>
        </p:nvSpPr>
        <p:spPr bwMode="auto">
          <a:xfrm>
            <a:off x="495300" y="274638"/>
            <a:ext cx="8915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  <p:sp>
        <p:nvSpPr>
          <p:cNvPr id="9220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495300" y="1600200"/>
            <a:ext cx="89154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</a:p>
        </p:txBody>
      </p:sp>
      <p:sp>
        <p:nvSpPr>
          <p:cNvPr id="9" name="슬라이드 번호 개체 틀 2"/>
          <p:cNvSpPr>
            <a:spLocks noGrp="1"/>
          </p:cNvSpPr>
          <p:nvPr>
            <p:ph type="sldNum" sz="quarter" idx="4"/>
          </p:nvPr>
        </p:nvSpPr>
        <p:spPr>
          <a:xfrm>
            <a:off x="3857625" y="6645275"/>
            <a:ext cx="2311400" cy="212725"/>
          </a:xfrm>
          <a:prstGeom prst="rect">
            <a:avLst/>
          </a:prstGeom>
        </p:spPr>
        <p:txBody>
          <a:bodyPr/>
          <a:lstStyle>
            <a:lvl1pPr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kumimoji="0" sz="1800" b="0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r>
              <a:rPr lang="en-US"/>
              <a:t>- </a:t>
            </a:r>
            <a:fld id="{B39BF9AA-111C-46E5-A74A-D04D70F442B1}" type="slidenum">
              <a:rPr lang="en-US"/>
              <a:pPr>
                <a:defRPr/>
              </a:pPr>
              <a:t>‹#›</a:t>
            </a:fld>
            <a:r>
              <a:rPr lang="en-US"/>
              <a:t> - </a:t>
            </a:r>
            <a:endParaRPr lang="en-US" dirty="0"/>
          </a:p>
        </p:txBody>
      </p:sp>
      <p:pic>
        <p:nvPicPr>
          <p:cNvPr id="9222" name="Picture 8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-6350"/>
            <a:ext cx="9918701" cy="6870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167" r:id="rId1"/>
    <p:sldLayoutId id="2147484168" r:id="rId2"/>
    <p:sldLayoutId id="2147484169" r:id="rId3"/>
    <p:sldLayoutId id="2147484170" r:id="rId4"/>
    <p:sldLayoutId id="2147484171" r:id="rId5"/>
    <p:sldLayoutId id="2147484172" r:id="rId6"/>
    <p:sldLayoutId id="2147484173" r:id="rId7"/>
    <p:sldLayoutId id="2147484174" r:id="rId8"/>
    <p:sldLayoutId id="2147484175" r:id="rId9"/>
    <p:sldLayoutId id="2147484176" r:id="rId10"/>
    <p:sldLayoutId id="2147484177" r:id="rId11"/>
  </p:sldLayoutIdLst>
  <p:hf sldNum="0"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맑은 고딕" pitchFamily="50" charset="-127"/>
          <a:ea typeface="맑은 고딕" pitchFamily="50" charset="-127"/>
          <a:cs typeface="굴림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맑은 고딕" pitchFamily="50" charset="-127"/>
          <a:ea typeface="맑은 고딕" pitchFamily="50" charset="-127"/>
          <a:cs typeface="굴림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맑은 고딕" pitchFamily="50" charset="-127"/>
          <a:ea typeface="맑은 고딕" pitchFamily="50" charset="-127"/>
          <a:cs typeface="굴림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맑은 고딕" pitchFamily="50" charset="-127"/>
          <a:ea typeface="맑은 고딕" pitchFamily="50" charset="-127"/>
          <a:cs typeface="굴림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맑은 고딕" pitchFamily="50" charset="-127"/>
          <a:ea typeface="맑은 고딕" pitchFamily="50" charset="-127"/>
          <a:cs typeface="굴림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맑은 고딕" pitchFamily="50" charset="-127"/>
          <a:ea typeface="맑은 고딕" pitchFamily="50" charset="-127"/>
          <a:cs typeface="굴림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맑은 고딕" pitchFamily="50" charset="-127"/>
          <a:ea typeface="맑은 고딕" pitchFamily="50" charset="-127"/>
          <a:cs typeface="굴림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맑은 고딕" pitchFamily="50" charset="-127"/>
          <a:ea typeface="맑은 고딕" pitchFamily="50" charset="-127"/>
          <a:cs typeface="굴림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–"/>
        <a:defRPr kumimoji="1" sz="28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•"/>
        <a:defRPr kumimoji="1" sz="24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–"/>
        <a:defRPr kumimoji="1" sz="20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»"/>
        <a:defRPr kumimoji="1" sz="20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Font typeface="Arial" pitchFamily="34" charset="0"/>
        <a:buChar char="»"/>
        <a:defRPr kumimoji="1"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Font typeface="Arial" pitchFamily="34" charset="0"/>
        <a:buChar char="»"/>
        <a:defRPr kumimoji="1"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Font typeface="Arial" pitchFamily="34" charset="0"/>
        <a:buChar char="»"/>
        <a:defRPr kumimoji="1"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Font typeface="Arial" pitchFamily="34" charset="0"/>
        <a:buChar char="»"/>
        <a:defRPr kumimoji="1"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42" name="그룹 38"/>
          <p:cNvGrpSpPr>
            <a:grpSpLocks/>
          </p:cNvGrpSpPr>
          <p:nvPr userDrawn="1"/>
        </p:nvGrpSpPr>
        <p:grpSpPr bwMode="auto">
          <a:xfrm>
            <a:off x="246063" y="736600"/>
            <a:ext cx="9678987" cy="82550"/>
            <a:chOff x="228600" y="1022350"/>
            <a:chExt cx="9440863" cy="360363"/>
          </a:xfrm>
        </p:grpSpPr>
        <p:sp>
          <p:nvSpPr>
            <p:cNvPr id="10247" name="모서리가 둥근 직사각형 6"/>
            <p:cNvSpPr>
              <a:spLocks noChangeArrowheads="1"/>
            </p:cNvSpPr>
            <p:nvPr/>
          </p:nvSpPr>
          <p:spPr bwMode="auto">
            <a:xfrm>
              <a:off x="236342" y="1022350"/>
              <a:ext cx="9433121" cy="360363"/>
            </a:xfrm>
            <a:prstGeom prst="roundRect">
              <a:avLst>
                <a:gd name="adj" fmla="val 13255"/>
              </a:avLst>
            </a:prstGeom>
            <a:solidFill>
              <a:srgbClr val="2277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144000" rIns="144000" anchor="ctr"/>
            <a:lstStyle/>
            <a:p>
              <a:pPr marL="82550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kumimoji="0" lang="en-US" altLang="ko-KR" sz="1500">
                <a:solidFill>
                  <a:srgbClr val="FFFFFF"/>
                </a:solidFill>
                <a:latin typeface="@산돌퍼즐Bk"/>
              </a:endParaRPr>
            </a:p>
          </p:txBody>
        </p:sp>
        <p:sp>
          <p:nvSpPr>
            <p:cNvPr id="8" name="Rectangle 4"/>
            <p:cNvSpPr txBox="1">
              <a:spLocks/>
            </p:cNvSpPr>
            <p:nvPr/>
          </p:nvSpPr>
          <p:spPr bwMode="auto">
            <a:xfrm>
              <a:off x="228600" y="1050070"/>
              <a:ext cx="7285429" cy="318783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 lIns="126000" tIns="0" rIns="0" bIns="0" anchor="ctr"/>
            <a:lstStyle>
              <a:lvl1pPr marL="82550" eaLnBrk="0" hangingPunct="0">
                <a:defRPr kumimoji="1" sz="13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</a:defRPr>
              </a:lvl1pPr>
              <a:lvl2pPr marL="742950" indent="-285750" eaLnBrk="0" hangingPunct="0">
                <a:defRPr kumimoji="1" sz="13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</a:defRPr>
              </a:lvl2pPr>
              <a:lvl3pPr marL="1143000" indent="-228600" eaLnBrk="0" hangingPunct="0">
                <a:defRPr kumimoji="1" sz="13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</a:defRPr>
              </a:lvl3pPr>
              <a:lvl4pPr marL="1600200" indent="-228600" eaLnBrk="0" hangingPunct="0">
                <a:defRPr kumimoji="1" sz="13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</a:defRPr>
              </a:lvl4pPr>
              <a:lvl5pPr marL="2057400" indent="-228600" eaLnBrk="0" hangingPunct="0">
                <a:defRPr kumimoji="1" sz="13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</a:defRPr>
              </a:lvl9pPr>
            </a:lstStyle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ko-KR" altLang="en-US" sz="1500" dirty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10243" name="제목 개체 틀 1"/>
          <p:cNvSpPr>
            <a:spLocks noGrp="1"/>
          </p:cNvSpPr>
          <p:nvPr>
            <p:ph type="title"/>
          </p:nvPr>
        </p:nvSpPr>
        <p:spPr bwMode="auto">
          <a:xfrm>
            <a:off x="495300" y="274638"/>
            <a:ext cx="8915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  <p:sp>
        <p:nvSpPr>
          <p:cNvPr id="10244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495300" y="1600200"/>
            <a:ext cx="89154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</a:p>
        </p:txBody>
      </p:sp>
      <p:sp>
        <p:nvSpPr>
          <p:cNvPr id="9" name="슬라이드 번호 개체 틀 2"/>
          <p:cNvSpPr>
            <a:spLocks noGrp="1"/>
          </p:cNvSpPr>
          <p:nvPr>
            <p:ph type="sldNum" sz="quarter" idx="4"/>
          </p:nvPr>
        </p:nvSpPr>
        <p:spPr>
          <a:xfrm>
            <a:off x="3857625" y="6645275"/>
            <a:ext cx="2311400" cy="212725"/>
          </a:xfrm>
          <a:prstGeom prst="rect">
            <a:avLst/>
          </a:prstGeom>
        </p:spPr>
        <p:txBody>
          <a:bodyPr/>
          <a:lstStyle>
            <a:lvl1pPr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kumimoji="0" sz="1800" b="0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r>
              <a:rPr lang="en-US"/>
              <a:t>- </a:t>
            </a:r>
            <a:fld id="{C34903F4-B24B-4DC2-B754-363B9D403428}" type="slidenum">
              <a:rPr lang="en-US"/>
              <a:pPr>
                <a:defRPr/>
              </a:pPr>
              <a:t>‹#›</a:t>
            </a:fld>
            <a:r>
              <a:rPr lang="en-US"/>
              <a:t> - </a:t>
            </a:r>
            <a:endParaRPr lang="en-US" dirty="0"/>
          </a:p>
        </p:txBody>
      </p:sp>
      <p:pic>
        <p:nvPicPr>
          <p:cNvPr id="10246" name="Picture 8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-6350"/>
            <a:ext cx="9918701" cy="6870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178" r:id="rId1"/>
    <p:sldLayoutId id="2147484179" r:id="rId2"/>
    <p:sldLayoutId id="2147484180" r:id="rId3"/>
    <p:sldLayoutId id="2147484181" r:id="rId4"/>
    <p:sldLayoutId id="2147484182" r:id="rId5"/>
    <p:sldLayoutId id="2147484183" r:id="rId6"/>
    <p:sldLayoutId id="2147484184" r:id="rId7"/>
    <p:sldLayoutId id="2147484185" r:id="rId8"/>
    <p:sldLayoutId id="2147484186" r:id="rId9"/>
    <p:sldLayoutId id="2147484187" r:id="rId10"/>
    <p:sldLayoutId id="2147484188" r:id="rId11"/>
  </p:sldLayoutIdLst>
  <p:hf sldNum="0"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맑은 고딕" pitchFamily="50" charset="-127"/>
          <a:ea typeface="맑은 고딕" pitchFamily="50" charset="-127"/>
          <a:cs typeface="굴림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맑은 고딕" pitchFamily="50" charset="-127"/>
          <a:ea typeface="맑은 고딕" pitchFamily="50" charset="-127"/>
          <a:cs typeface="굴림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맑은 고딕" pitchFamily="50" charset="-127"/>
          <a:ea typeface="맑은 고딕" pitchFamily="50" charset="-127"/>
          <a:cs typeface="굴림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맑은 고딕" pitchFamily="50" charset="-127"/>
          <a:ea typeface="맑은 고딕" pitchFamily="50" charset="-127"/>
          <a:cs typeface="굴림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맑은 고딕" pitchFamily="50" charset="-127"/>
          <a:ea typeface="맑은 고딕" pitchFamily="50" charset="-127"/>
          <a:cs typeface="굴림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맑은 고딕" pitchFamily="50" charset="-127"/>
          <a:ea typeface="맑은 고딕" pitchFamily="50" charset="-127"/>
          <a:cs typeface="굴림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맑은 고딕" pitchFamily="50" charset="-127"/>
          <a:ea typeface="맑은 고딕" pitchFamily="50" charset="-127"/>
          <a:cs typeface="굴림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맑은 고딕" pitchFamily="50" charset="-127"/>
          <a:ea typeface="맑은 고딕" pitchFamily="50" charset="-127"/>
          <a:cs typeface="굴림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–"/>
        <a:defRPr kumimoji="1" sz="28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•"/>
        <a:defRPr kumimoji="1" sz="24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–"/>
        <a:defRPr kumimoji="1" sz="20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»"/>
        <a:defRPr kumimoji="1" sz="20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Font typeface="Arial" pitchFamily="34" charset="0"/>
        <a:buChar char="»"/>
        <a:defRPr kumimoji="1"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Font typeface="Arial" pitchFamily="34" charset="0"/>
        <a:buChar char="»"/>
        <a:defRPr kumimoji="1"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Font typeface="Arial" pitchFamily="34" charset="0"/>
        <a:buChar char="»"/>
        <a:defRPr kumimoji="1"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Font typeface="Arial" pitchFamily="34" charset="0"/>
        <a:buChar char="»"/>
        <a:defRPr kumimoji="1"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그림1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9904412" cy="6308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089" r:id="rId1"/>
    <p:sldLayoutId id="2147484090" r:id="rId2"/>
    <p:sldLayoutId id="2147484091" r:id="rId3"/>
    <p:sldLayoutId id="2147484092" r:id="rId4"/>
    <p:sldLayoutId id="2147484093" r:id="rId5"/>
    <p:sldLayoutId id="2147484094" r:id="rId6"/>
    <p:sldLayoutId id="2147484095" r:id="rId7"/>
    <p:sldLayoutId id="2147484096" r:id="rId8"/>
    <p:sldLayoutId id="2147484097" r:id="rId9"/>
    <p:sldLayoutId id="2147484098" r:id="rId10"/>
    <p:sldLayoutId id="2147484099" r:id="rId11"/>
  </p:sldLayoutIdLst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맑은 고딕" pitchFamily="50" charset="-127"/>
          <a:ea typeface="맑은 고딕" pitchFamily="50" charset="-127"/>
          <a:cs typeface="굴림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맑은 고딕" pitchFamily="50" charset="-127"/>
          <a:ea typeface="맑은 고딕" pitchFamily="50" charset="-127"/>
          <a:cs typeface="굴림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맑은 고딕" pitchFamily="50" charset="-127"/>
          <a:ea typeface="맑은 고딕" pitchFamily="50" charset="-127"/>
          <a:cs typeface="굴림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맑은 고딕" pitchFamily="50" charset="-127"/>
          <a:ea typeface="맑은 고딕" pitchFamily="50" charset="-127"/>
          <a:cs typeface="굴림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맑은 고딕" pitchFamily="50" charset="-127"/>
          <a:ea typeface="맑은 고딕" pitchFamily="50" charset="-127"/>
          <a:cs typeface="굴림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맑은 고딕" pitchFamily="50" charset="-127"/>
          <a:ea typeface="맑은 고딕" pitchFamily="50" charset="-127"/>
          <a:cs typeface="굴림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맑은 고딕" pitchFamily="50" charset="-127"/>
          <a:ea typeface="맑은 고딕" pitchFamily="50" charset="-127"/>
          <a:cs typeface="굴림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맑은 고딕" pitchFamily="50" charset="-127"/>
          <a:ea typeface="맑은 고딕" pitchFamily="50" charset="-127"/>
          <a:cs typeface="굴림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90" name="그룹 38"/>
          <p:cNvGrpSpPr>
            <a:grpSpLocks/>
          </p:cNvGrpSpPr>
          <p:nvPr userDrawn="1"/>
        </p:nvGrpSpPr>
        <p:grpSpPr bwMode="auto">
          <a:xfrm>
            <a:off x="246063" y="736600"/>
            <a:ext cx="9678987" cy="82550"/>
            <a:chOff x="228600" y="1022350"/>
            <a:chExt cx="9440863" cy="360363"/>
          </a:xfrm>
        </p:grpSpPr>
        <p:sp>
          <p:nvSpPr>
            <p:cNvPr id="12295" name="모서리가 둥근 직사각형 6"/>
            <p:cNvSpPr>
              <a:spLocks noChangeArrowheads="1"/>
            </p:cNvSpPr>
            <p:nvPr/>
          </p:nvSpPr>
          <p:spPr bwMode="auto">
            <a:xfrm>
              <a:off x="236342" y="1022350"/>
              <a:ext cx="9433121" cy="360363"/>
            </a:xfrm>
            <a:prstGeom prst="roundRect">
              <a:avLst>
                <a:gd name="adj" fmla="val 13255"/>
              </a:avLst>
            </a:prstGeom>
            <a:solidFill>
              <a:srgbClr val="2277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144000" rIns="144000" anchor="ctr"/>
            <a:lstStyle/>
            <a:p>
              <a:pPr marL="82550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kumimoji="0" lang="en-US" altLang="ko-KR" sz="1500">
                <a:solidFill>
                  <a:srgbClr val="FFFFFF"/>
                </a:solidFill>
                <a:latin typeface="@산돌퍼즐Bk"/>
              </a:endParaRPr>
            </a:p>
          </p:txBody>
        </p:sp>
        <p:sp>
          <p:nvSpPr>
            <p:cNvPr id="8" name="Rectangle 4"/>
            <p:cNvSpPr txBox="1">
              <a:spLocks/>
            </p:cNvSpPr>
            <p:nvPr/>
          </p:nvSpPr>
          <p:spPr bwMode="auto">
            <a:xfrm>
              <a:off x="228600" y="1050070"/>
              <a:ext cx="7285429" cy="318783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 lIns="126000" tIns="0" rIns="0" bIns="0" anchor="ctr"/>
            <a:lstStyle>
              <a:lvl1pPr marL="82550" eaLnBrk="0" hangingPunct="0">
                <a:defRPr kumimoji="1" sz="13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</a:defRPr>
              </a:lvl1pPr>
              <a:lvl2pPr marL="742950" indent="-285750" eaLnBrk="0" hangingPunct="0">
                <a:defRPr kumimoji="1" sz="13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</a:defRPr>
              </a:lvl2pPr>
              <a:lvl3pPr marL="1143000" indent="-228600" eaLnBrk="0" hangingPunct="0">
                <a:defRPr kumimoji="1" sz="13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</a:defRPr>
              </a:lvl3pPr>
              <a:lvl4pPr marL="1600200" indent="-228600" eaLnBrk="0" hangingPunct="0">
                <a:defRPr kumimoji="1" sz="13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</a:defRPr>
              </a:lvl4pPr>
              <a:lvl5pPr marL="2057400" indent="-228600" eaLnBrk="0" hangingPunct="0">
                <a:defRPr kumimoji="1" sz="13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</a:defRPr>
              </a:lvl9pPr>
            </a:lstStyle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ko-KR" altLang="en-US" sz="1500" dirty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12291" name="제목 개체 틀 1"/>
          <p:cNvSpPr>
            <a:spLocks noGrp="1"/>
          </p:cNvSpPr>
          <p:nvPr>
            <p:ph type="title"/>
          </p:nvPr>
        </p:nvSpPr>
        <p:spPr bwMode="auto">
          <a:xfrm>
            <a:off x="495300" y="274638"/>
            <a:ext cx="8915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  <p:sp>
        <p:nvSpPr>
          <p:cNvPr id="12292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495300" y="1600200"/>
            <a:ext cx="89154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</a:p>
        </p:txBody>
      </p:sp>
      <p:sp>
        <p:nvSpPr>
          <p:cNvPr id="9" name="슬라이드 번호 개체 틀 2"/>
          <p:cNvSpPr>
            <a:spLocks noGrp="1"/>
          </p:cNvSpPr>
          <p:nvPr>
            <p:ph type="sldNum" sz="quarter" idx="4"/>
          </p:nvPr>
        </p:nvSpPr>
        <p:spPr>
          <a:xfrm>
            <a:off x="3857625" y="6645275"/>
            <a:ext cx="2311400" cy="212725"/>
          </a:xfrm>
          <a:prstGeom prst="rect">
            <a:avLst/>
          </a:prstGeom>
        </p:spPr>
        <p:txBody>
          <a:bodyPr/>
          <a:lstStyle>
            <a:lvl1pPr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kumimoji="0" sz="1800" b="0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r>
              <a:rPr lang="en-US"/>
              <a:t>- </a:t>
            </a:r>
            <a:fld id="{DBE66ED8-FB01-45A0-9B17-092478DD347F}" type="slidenum">
              <a:rPr lang="en-US"/>
              <a:pPr>
                <a:defRPr/>
              </a:pPr>
              <a:t>‹#›</a:t>
            </a:fld>
            <a:r>
              <a:rPr lang="en-US"/>
              <a:t> - </a:t>
            </a:r>
            <a:endParaRPr lang="en-US" dirty="0"/>
          </a:p>
        </p:txBody>
      </p:sp>
      <p:pic>
        <p:nvPicPr>
          <p:cNvPr id="12294" name="Picture 8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-6350"/>
            <a:ext cx="9918701" cy="6870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189" r:id="rId1"/>
    <p:sldLayoutId id="2147484190" r:id="rId2"/>
    <p:sldLayoutId id="2147484191" r:id="rId3"/>
    <p:sldLayoutId id="2147484192" r:id="rId4"/>
    <p:sldLayoutId id="2147484193" r:id="rId5"/>
    <p:sldLayoutId id="2147484194" r:id="rId6"/>
    <p:sldLayoutId id="2147484195" r:id="rId7"/>
    <p:sldLayoutId id="2147484196" r:id="rId8"/>
    <p:sldLayoutId id="2147484197" r:id="rId9"/>
    <p:sldLayoutId id="2147484198" r:id="rId10"/>
    <p:sldLayoutId id="2147484199" r:id="rId11"/>
  </p:sldLayoutIdLst>
  <p:hf sldNum="0"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맑은 고딕" pitchFamily="50" charset="-127"/>
          <a:ea typeface="맑은 고딕" pitchFamily="50" charset="-127"/>
          <a:cs typeface="굴림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맑은 고딕" pitchFamily="50" charset="-127"/>
          <a:ea typeface="맑은 고딕" pitchFamily="50" charset="-127"/>
          <a:cs typeface="굴림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맑은 고딕" pitchFamily="50" charset="-127"/>
          <a:ea typeface="맑은 고딕" pitchFamily="50" charset="-127"/>
          <a:cs typeface="굴림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맑은 고딕" pitchFamily="50" charset="-127"/>
          <a:ea typeface="맑은 고딕" pitchFamily="50" charset="-127"/>
          <a:cs typeface="굴림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맑은 고딕" pitchFamily="50" charset="-127"/>
          <a:ea typeface="맑은 고딕" pitchFamily="50" charset="-127"/>
          <a:cs typeface="굴림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맑은 고딕" pitchFamily="50" charset="-127"/>
          <a:ea typeface="맑은 고딕" pitchFamily="50" charset="-127"/>
          <a:cs typeface="굴림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맑은 고딕" pitchFamily="50" charset="-127"/>
          <a:ea typeface="맑은 고딕" pitchFamily="50" charset="-127"/>
          <a:cs typeface="굴림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맑은 고딕" pitchFamily="50" charset="-127"/>
          <a:ea typeface="맑은 고딕" pitchFamily="50" charset="-127"/>
          <a:cs typeface="굴림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–"/>
        <a:defRPr kumimoji="1" sz="28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•"/>
        <a:defRPr kumimoji="1" sz="24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–"/>
        <a:defRPr kumimoji="1" sz="20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»"/>
        <a:defRPr kumimoji="1" sz="20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Font typeface="Arial" pitchFamily="34" charset="0"/>
        <a:buChar char="»"/>
        <a:defRPr kumimoji="1"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Font typeface="Arial" pitchFamily="34" charset="0"/>
        <a:buChar char="»"/>
        <a:defRPr kumimoji="1"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Font typeface="Arial" pitchFamily="34" charset="0"/>
        <a:buChar char="»"/>
        <a:defRPr kumimoji="1"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Font typeface="Arial" pitchFamily="34" charset="0"/>
        <a:buChar char="»"/>
        <a:defRPr kumimoji="1"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14" name="그룹 38"/>
          <p:cNvGrpSpPr>
            <a:grpSpLocks/>
          </p:cNvGrpSpPr>
          <p:nvPr userDrawn="1"/>
        </p:nvGrpSpPr>
        <p:grpSpPr bwMode="auto">
          <a:xfrm>
            <a:off x="246063" y="736600"/>
            <a:ext cx="9678987" cy="82550"/>
            <a:chOff x="228600" y="1022350"/>
            <a:chExt cx="9440863" cy="360363"/>
          </a:xfrm>
        </p:grpSpPr>
        <p:sp>
          <p:nvSpPr>
            <p:cNvPr id="13319" name="모서리가 둥근 직사각형 6"/>
            <p:cNvSpPr>
              <a:spLocks noChangeArrowheads="1"/>
            </p:cNvSpPr>
            <p:nvPr/>
          </p:nvSpPr>
          <p:spPr bwMode="auto">
            <a:xfrm>
              <a:off x="236342" y="1022350"/>
              <a:ext cx="9433121" cy="360363"/>
            </a:xfrm>
            <a:prstGeom prst="roundRect">
              <a:avLst>
                <a:gd name="adj" fmla="val 13255"/>
              </a:avLst>
            </a:prstGeom>
            <a:solidFill>
              <a:srgbClr val="2277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144000" rIns="144000" anchor="ctr"/>
            <a:lstStyle/>
            <a:p>
              <a:pPr marL="82550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kumimoji="0" lang="en-US" altLang="ko-KR" sz="1500">
                <a:solidFill>
                  <a:srgbClr val="FFFFFF"/>
                </a:solidFill>
                <a:latin typeface="@산돌퍼즐Bk"/>
              </a:endParaRPr>
            </a:p>
          </p:txBody>
        </p:sp>
        <p:sp>
          <p:nvSpPr>
            <p:cNvPr id="8" name="Rectangle 4"/>
            <p:cNvSpPr txBox="1">
              <a:spLocks/>
            </p:cNvSpPr>
            <p:nvPr/>
          </p:nvSpPr>
          <p:spPr bwMode="auto">
            <a:xfrm>
              <a:off x="228600" y="1050070"/>
              <a:ext cx="7285429" cy="318783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 lIns="126000" tIns="0" rIns="0" bIns="0" anchor="ctr"/>
            <a:lstStyle>
              <a:lvl1pPr marL="82550" eaLnBrk="0" hangingPunct="0">
                <a:defRPr kumimoji="1" sz="13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</a:defRPr>
              </a:lvl1pPr>
              <a:lvl2pPr marL="742950" indent="-285750" eaLnBrk="0" hangingPunct="0">
                <a:defRPr kumimoji="1" sz="13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</a:defRPr>
              </a:lvl2pPr>
              <a:lvl3pPr marL="1143000" indent="-228600" eaLnBrk="0" hangingPunct="0">
                <a:defRPr kumimoji="1" sz="13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</a:defRPr>
              </a:lvl3pPr>
              <a:lvl4pPr marL="1600200" indent="-228600" eaLnBrk="0" hangingPunct="0">
                <a:defRPr kumimoji="1" sz="13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</a:defRPr>
              </a:lvl4pPr>
              <a:lvl5pPr marL="2057400" indent="-228600" eaLnBrk="0" hangingPunct="0">
                <a:defRPr kumimoji="1" sz="13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</a:defRPr>
              </a:lvl9pPr>
            </a:lstStyle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ko-KR" altLang="en-US" sz="1500" dirty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13315" name="제목 개체 틀 1"/>
          <p:cNvSpPr>
            <a:spLocks noGrp="1"/>
          </p:cNvSpPr>
          <p:nvPr>
            <p:ph type="title"/>
          </p:nvPr>
        </p:nvSpPr>
        <p:spPr bwMode="auto">
          <a:xfrm>
            <a:off x="495300" y="274638"/>
            <a:ext cx="8915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  <p:sp>
        <p:nvSpPr>
          <p:cNvPr id="13316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495300" y="1600200"/>
            <a:ext cx="89154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</a:p>
        </p:txBody>
      </p:sp>
      <p:sp>
        <p:nvSpPr>
          <p:cNvPr id="9" name="슬라이드 번호 개체 틀 2"/>
          <p:cNvSpPr>
            <a:spLocks noGrp="1"/>
          </p:cNvSpPr>
          <p:nvPr>
            <p:ph type="sldNum" sz="quarter" idx="4"/>
          </p:nvPr>
        </p:nvSpPr>
        <p:spPr>
          <a:xfrm>
            <a:off x="3857625" y="6645275"/>
            <a:ext cx="2311400" cy="212725"/>
          </a:xfrm>
          <a:prstGeom prst="rect">
            <a:avLst/>
          </a:prstGeom>
        </p:spPr>
        <p:txBody>
          <a:bodyPr/>
          <a:lstStyle>
            <a:lvl1pPr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kumimoji="0" sz="1800" b="0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r>
              <a:rPr lang="en-US"/>
              <a:t>- </a:t>
            </a:r>
            <a:fld id="{707B5A14-DD47-4C32-9E55-1C06A8F0E157}" type="slidenum">
              <a:rPr lang="en-US"/>
              <a:pPr>
                <a:defRPr/>
              </a:pPr>
              <a:t>‹#›</a:t>
            </a:fld>
            <a:r>
              <a:rPr lang="en-US"/>
              <a:t> - </a:t>
            </a:r>
            <a:endParaRPr lang="en-US" dirty="0"/>
          </a:p>
        </p:txBody>
      </p:sp>
      <p:pic>
        <p:nvPicPr>
          <p:cNvPr id="13318" name="Picture 8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-6350"/>
            <a:ext cx="9918701" cy="6870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200" r:id="rId1"/>
    <p:sldLayoutId id="2147484201" r:id="rId2"/>
    <p:sldLayoutId id="2147484202" r:id="rId3"/>
    <p:sldLayoutId id="2147484203" r:id="rId4"/>
    <p:sldLayoutId id="2147484204" r:id="rId5"/>
    <p:sldLayoutId id="2147484205" r:id="rId6"/>
    <p:sldLayoutId id="2147484206" r:id="rId7"/>
    <p:sldLayoutId id="2147484207" r:id="rId8"/>
    <p:sldLayoutId id="2147484208" r:id="rId9"/>
    <p:sldLayoutId id="2147484209" r:id="rId10"/>
    <p:sldLayoutId id="2147484210" r:id="rId11"/>
  </p:sldLayoutIdLst>
  <p:hf sldNum="0"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맑은 고딕" pitchFamily="50" charset="-127"/>
          <a:ea typeface="맑은 고딕" pitchFamily="50" charset="-127"/>
          <a:cs typeface="굴림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맑은 고딕" pitchFamily="50" charset="-127"/>
          <a:ea typeface="맑은 고딕" pitchFamily="50" charset="-127"/>
          <a:cs typeface="굴림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맑은 고딕" pitchFamily="50" charset="-127"/>
          <a:ea typeface="맑은 고딕" pitchFamily="50" charset="-127"/>
          <a:cs typeface="굴림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맑은 고딕" pitchFamily="50" charset="-127"/>
          <a:ea typeface="맑은 고딕" pitchFamily="50" charset="-127"/>
          <a:cs typeface="굴림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맑은 고딕" pitchFamily="50" charset="-127"/>
          <a:ea typeface="맑은 고딕" pitchFamily="50" charset="-127"/>
          <a:cs typeface="굴림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맑은 고딕" pitchFamily="50" charset="-127"/>
          <a:ea typeface="맑은 고딕" pitchFamily="50" charset="-127"/>
          <a:cs typeface="굴림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맑은 고딕" pitchFamily="50" charset="-127"/>
          <a:ea typeface="맑은 고딕" pitchFamily="50" charset="-127"/>
          <a:cs typeface="굴림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맑은 고딕" pitchFamily="50" charset="-127"/>
          <a:ea typeface="맑은 고딕" pitchFamily="50" charset="-127"/>
          <a:cs typeface="굴림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–"/>
        <a:defRPr kumimoji="1" sz="28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•"/>
        <a:defRPr kumimoji="1" sz="24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–"/>
        <a:defRPr kumimoji="1" sz="20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»"/>
        <a:defRPr kumimoji="1" sz="20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Font typeface="Arial" pitchFamily="34" charset="0"/>
        <a:buChar char="»"/>
        <a:defRPr kumimoji="1"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Font typeface="Arial" pitchFamily="34" charset="0"/>
        <a:buChar char="»"/>
        <a:defRPr kumimoji="1"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Font typeface="Arial" pitchFamily="34" charset="0"/>
        <a:buChar char="»"/>
        <a:defRPr kumimoji="1"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Font typeface="Arial" pitchFamily="34" charset="0"/>
        <a:buChar char="»"/>
        <a:defRPr kumimoji="1"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1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2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4.xml"/><Relationship Id="rId4" Type="http://schemas.openxmlformats.org/officeDocument/2006/relationships/hyperlink" Target="mailto:hg.min@samsung.com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8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8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8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8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8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8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8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8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8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8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8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8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85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8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8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85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wmf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85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8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85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85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85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85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85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85.xml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85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8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85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85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85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85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85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제목 2"/>
          <p:cNvSpPr>
            <a:spLocks/>
          </p:cNvSpPr>
          <p:nvPr/>
        </p:nvSpPr>
        <p:spPr bwMode="auto">
          <a:xfrm>
            <a:off x="596516" y="1124744"/>
            <a:ext cx="8930072" cy="48246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ko-KR" sz="4400" smtClean="0">
                <a:solidFill>
                  <a:srgbClr val="000000">
                    <a:lumMod val="75000"/>
                    <a:lumOff val="25000"/>
                  </a:srgbClr>
                </a:solidFill>
                <a:latin typeface="새굴림" pitchFamily="18" charset="-127"/>
                <a:ea typeface="새굴림" pitchFamily="18" charset="-127"/>
              </a:rPr>
              <a:t>[</a:t>
            </a:r>
            <a:r>
              <a:rPr lang="ko-KR" altLang="en-US" sz="4400" smtClean="0">
                <a:solidFill>
                  <a:srgbClr val="000000">
                    <a:lumMod val="75000"/>
                    <a:lumOff val="25000"/>
                  </a:srgbClr>
                </a:solidFill>
                <a:latin typeface="새굴림" pitchFamily="18" charset="-127"/>
                <a:ea typeface="새굴림" pitchFamily="18" charset="-127"/>
              </a:rPr>
              <a:t>기계학습 연구회</a:t>
            </a:r>
            <a:r>
              <a:rPr lang="en-US" altLang="ko-KR" sz="4400" smtClean="0">
                <a:solidFill>
                  <a:srgbClr val="000000">
                    <a:lumMod val="75000"/>
                    <a:lumOff val="25000"/>
                  </a:srgbClr>
                </a:solidFill>
                <a:latin typeface="새굴림" pitchFamily="18" charset="-127"/>
                <a:ea typeface="새굴림" pitchFamily="18" charset="-127"/>
              </a:rPr>
              <a:t>]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ko-KR" sz="4400">
              <a:solidFill>
                <a:srgbClr val="000000"/>
              </a:solidFill>
            </a:endParaRPr>
          </a:p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ko-KR" altLang="en-US" sz="440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스팍 </a:t>
            </a:r>
            <a:r>
              <a:rPr lang="en-US" altLang="ko-KR" sz="440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&amp; </a:t>
            </a:r>
            <a:r>
              <a:rPr lang="ko-KR" altLang="en-US" sz="440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머신러닝 개요</a:t>
            </a:r>
            <a:endParaRPr lang="en-US" altLang="ko-KR" sz="4400" smtClean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ko-KR" sz="4400">
              <a:solidFill>
                <a:srgbClr val="000000"/>
              </a:solidFill>
            </a:endParaRPr>
          </a:p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ko-KR" sz="2800" smtClean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  <a:t>5</a:t>
            </a:r>
            <a:r>
              <a:rPr lang="ko-KR" altLang="en-US" sz="2800" smtClean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  <a:t>주차 </a:t>
            </a:r>
            <a:r>
              <a:rPr lang="en-US" altLang="ko-KR" sz="2800" smtClean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  <a:t>: 2016</a:t>
            </a:r>
            <a:r>
              <a:rPr lang="ko-KR" altLang="en-US" sz="2800" smtClean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  <a:t>년 </a:t>
            </a:r>
            <a:r>
              <a:rPr lang="en-US" altLang="ko-KR" sz="2800" smtClean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  <a:t>2</a:t>
            </a:r>
            <a:r>
              <a:rPr lang="ko-KR" altLang="en-US" sz="2800" smtClean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  <a:t>월 </a:t>
            </a:r>
            <a:r>
              <a:rPr lang="en-US" altLang="ko-KR" sz="2800" smtClean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  <a:t>11</a:t>
            </a:r>
            <a:r>
              <a:rPr lang="ko-KR" altLang="en-US" sz="2800" smtClean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  <a:t>일</a:t>
            </a:r>
            <a:endParaRPr lang="en-US" altLang="ko-KR" sz="2800">
              <a:solidFill>
                <a:srgbClr val="000000"/>
              </a:solidFill>
              <a:latin typeface="굴림" pitchFamily="50" charset="-127"/>
              <a:ea typeface="굴림" pitchFamily="50" charset="-127"/>
            </a:endParaRPr>
          </a:p>
          <a:p>
            <a:pPr marL="457200" indent="-457200">
              <a:lnSpc>
                <a:spcPct val="100000"/>
              </a:lnSpc>
              <a:spcBef>
                <a:spcPct val="0"/>
              </a:spcBef>
            </a:pPr>
            <a:endParaRPr lang="en-US" altLang="ko-KR" sz="2800">
              <a:solidFill>
                <a:srgbClr val="000000"/>
              </a:solidFill>
              <a:latin typeface="굴림" pitchFamily="50" charset="-127"/>
              <a:ea typeface="굴림" pitchFamily="50" charset="-127"/>
            </a:endParaRPr>
          </a:p>
          <a:p>
            <a:pPr marL="457200" indent="-457200">
              <a:lnSpc>
                <a:spcPct val="100000"/>
              </a:lnSpc>
              <a:spcBef>
                <a:spcPct val="0"/>
              </a:spcBef>
            </a:pPr>
            <a:r>
              <a:rPr lang="ko-KR" altLang="en-US" sz="2800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  <a:t>장형석</a:t>
            </a:r>
            <a:endParaRPr lang="en-US" altLang="ko-KR" sz="2800">
              <a:solidFill>
                <a:srgbClr val="000000"/>
              </a:solidFill>
              <a:latin typeface="굴림" pitchFamily="50" charset="-127"/>
              <a:ea typeface="굴림" pitchFamily="50" charset="-127"/>
            </a:endParaRPr>
          </a:p>
          <a:p>
            <a:pPr marL="457200" indent="-457200">
              <a:lnSpc>
                <a:spcPct val="100000"/>
              </a:lnSpc>
              <a:spcBef>
                <a:spcPct val="0"/>
              </a:spcBef>
            </a:pPr>
            <a:r>
              <a:rPr lang="en-US" altLang="ko-KR" sz="2800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  <a:t>chjang1204@nate.com</a:t>
            </a:r>
            <a:endParaRPr lang="ko-KR" altLang="en-US" sz="2800">
              <a:solidFill>
                <a:srgbClr val="000000"/>
              </a:solidFill>
              <a:latin typeface="굴림" pitchFamily="50" charset="-127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44132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제목 1"/>
          <p:cNvSpPr>
            <a:spLocks noGrp="1"/>
          </p:cNvSpPr>
          <p:nvPr>
            <p:ph type="ctrTitle" idx="4294967295"/>
          </p:nvPr>
        </p:nvSpPr>
        <p:spPr>
          <a:xfrm>
            <a:off x="415925" y="1208088"/>
            <a:ext cx="1941513" cy="422275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t">
            <a:spAutoFit/>
          </a:bodyPr>
          <a:lstStyle/>
          <a:p>
            <a:pPr marL="261938" indent="-261938" algn="l" eaLnBrk="1" hangingPunct="1">
              <a:lnSpc>
                <a:spcPct val="120000"/>
              </a:lnSpc>
              <a:spcBef>
                <a:spcPct val="30000"/>
              </a:spcBef>
              <a:buFont typeface="Wingdings" pitchFamily="2" charset="2"/>
              <a:buChar char="l"/>
            </a:pPr>
            <a:r>
              <a:rPr lang="ko-KR" altLang="en-US" sz="1800" b="1" smtClean="0"/>
              <a:t>하둡 </a:t>
            </a:r>
            <a:r>
              <a:rPr lang="en-US" altLang="ko-KR" sz="1800" b="1" smtClean="0"/>
              <a:t>1.0</a:t>
            </a:r>
            <a:r>
              <a:rPr lang="ko-KR" altLang="en-US" sz="1800" b="1" smtClean="0"/>
              <a:t>과 </a:t>
            </a:r>
            <a:r>
              <a:rPr lang="en-US" altLang="ko-KR" sz="1800" b="1" smtClean="0"/>
              <a:t>2.0</a:t>
            </a:r>
            <a:endParaRPr lang="ko-KR" altLang="en-US" sz="1800" b="1" smtClean="0"/>
          </a:p>
        </p:txBody>
      </p:sp>
      <p:sp>
        <p:nvSpPr>
          <p:cNvPr id="172035" name="TextBox 2"/>
          <p:cNvSpPr txBox="1">
            <a:spLocks noChangeArrowheads="1"/>
          </p:cNvSpPr>
          <p:nvPr/>
        </p:nvSpPr>
        <p:spPr bwMode="auto">
          <a:xfrm>
            <a:off x="271463" y="1327150"/>
            <a:ext cx="9050337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kumimoji="0" lang="en-US" altLang="ko-KR" sz="1200" b="0">
                <a:solidFill>
                  <a:srgbClr val="000000"/>
                </a:solidFill>
              </a:rPr>
              <a:t> </a:t>
            </a:r>
            <a:endParaRPr kumimoji="0" lang="ko-KR" altLang="ko-KR" sz="1200" b="0">
              <a:solidFill>
                <a:srgbClr val="000000"/>
              </a:solidFill>
            </a:endParaRPr>
          </a:p>
        </p:txBody>
      </p:sp>
      <p:pic>
        <p:nvPicPr>
          <p:cNvPr id="17203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038" y="1624013"/>
            <a:ext cx="9074150" cy="4181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타원 3"/>
          <p:cNvSpPr/>
          <p:nvPr/>
        </p:nvSpPr>
        <p:spPr>
          <a:xfrm>
            <a:off x="5772150" y="3270250"/>
            <a:ext cx="1716088" cy="79216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kumimoji="0" lang="ko-KR" altLang="en-US" sz="1800" b="0">
              <a:solidFill>
                <a:srgbClr val="FFFFFF"/>
              </a:solidFill>
            </a:endParaRPr>
          </a:p>
        </p:txBody>
      </p:sp>
      <p:sp>
        <p:nvSpPr>
          <p:cNvPr id="172038" name="모서리가 둥근 사각형 설명선 4"/>
          <p:cNvSpPr>
            <a:spLocks noChangeArrowheads="1"/>
          </p:cNvSpPr>
          <p:nvPr/>
        </p:nvSpPr>
        <p:spPr bwMode="auto">
          <a:xfrm>
            <a:off x="1911350" y="5805488"/>
            <a:ext cx="4718050" cy="792162"/>
          </a:xfrm>
          <a:prstGeom prst="wedgeRoundRectCallout">
            <a:avLst>
              <a:gd name="adj1" fmla="val 40509"/>
              <a:gd name="adj2" fmla="val -159019"/>
              <a:gd name="adj3" fmla="val 16667"/>
            </a:avLst>
          </a:prstGeom>
          <a:noFill/>
          <a:ln w="25400" algn="ctr">
            <a:solidFill>
              <a:srgbClr val="385D8A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kumimoji="0" lang="ko-KR" altLang="en-US" sz="1800" b="0">
                <a:solidFill>
                  <a:srgbClr val="000000"/>
                </a:solidFill>
              </a:rPr>
              <a:t>분산 </a:t>
            </a:r>
            <a:r>
              <a:rPr kumimoji="0" lang="en-US" altLang="ko-KR" sz="1800" b="0">
                <a:solidFill>
                  <a:srgbClr val="000000"/>
                </a:solidFill>
              </a:rPr>
              <a:t>OS 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kumimoji="0" lang="en-US" altLang="ko-KR" sz="1800" b="0">
                <a:solidFill>
                  <a:srgbClr val="000000"/>
                </a:solidFill>
              </a:rPr>
              <a:t> [</a:t>
            </a:r>
            <a:r>
              <a:rPr kumimoji="0" lang="ko-KR" altLang="en-US" sz="1800" b="0">
                <a:solidFill>
                  <a:srgbClr val="000000"/>
                </a:solidFill>
              </a:rPr>
              <a:t>분산병렬처리 </a:t>
            </a:r>
            <a:r>
              <a:rPr kumimoji="0" lang="en-US" altLang="ko-KR" sz="1800" b="0">
                <a:solidFill>
                  <a:srgbClr val="000000"/>
                </a:solidFill>
              </a:rPr>
              <a:t>: </a:t>
            </a:r>
            <a:r>
              <a:rPr kumimoji="0" lang="ko-KR" altLang="en-US" sz="1800" b="0">
                <a:solidFill>
                  <a:srgbClr val="000000"/>
                </a:solidFill>
              </a:rPr>
              <a:t>자원관리</a:t>
            </a:r>
            <a:r>
              <a:rPr kumimoji="0" lang="en-US" altLang="ko-KR" sz="1800" b="0">
                <a:solidFill>
                  <a:srgbClr val="000000"/>
                </a:solidFill>
              </a:rPr>
              <a:t>,</a:t>
            </a:r>
            <a:r>
              <a:rPr kumimoji="0" lang="ko-KR" altLang="en-US" sz="1800" b="0">
                <a:solidFill>
                  <a:srgbClr val="000000"/>
                </a:solidFill>
              </a:rPr>
              <a:t>스케줄링</a:t>
            </a:r>
            <a:r>
              <a:rPr kumimoji="0" lang="en-US" altLang="ko-KR" sz="1800" b="0">
                <a:solidFill>
                  <a:srgbClr val="000000"/>
                </a:solidFill>
              </a:rPr>
              <a:t>]</a:t>
            </a:r>
            <a:endParaRPr kumimoji="0" lang="ko-KR" altLang="en-US" sz="1800" b="0">
              <a:solidFill>
                <a:srgbClr val="000000"/>
              </a:solidFill>
            </a:endParaRPr>
          </a:p>
        </p:txBody>
      </p:sp>
      <p:sp>
        <p:nvSpPr>
          <p:cNvPr id="7" name="타원 6"/>
          <p:cNvSpPr/>
          <p:nvPr/>
        </p:nvSpPr>
        <p:spPr>
          <a:xfrm>
            <a:off x="5772150" y="4175125"/>
            <a:ext cx="1716088" cy="79216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kumimoji="0" lang="ko-KR" altLang="en-US" sz="1800" b="0">
              <a:solidFill>
                <a:srgbClr val="FFFFFF"/>
              </a:solidFill>
            </a:endParaRPr>
          </a:p>
        </p:txBody>
      </p:sp>
      <p:sp>
        <p:nvSpPr>
          <p:cNvPr id="172040" name="모서리가 둥근 사각형 설명선 7"/>
          <p:cNvSpPr>
            <a:spLocks noChangeArrowheads="1"/>
          </p:cNvSpPr>
          <p:nvPr/>
        </p:nvSpPr>
        <p:spPr bwMode="auto">
          <a:xfrm>
            <a:off x="4270375" y="1146175"/>
            <a:ext cx="4718050" cy="755650"/>
          </a:xfrm>
          <a:prstGeom prst="wedgeRoundRectCallout">
            <a:avLst>
              <a:gd name="adj1" fmla="val -4676"/>
              <a:gd name="adj2" fmla="val 215338"/>
              <a:gd name="adj3" fmla="val 16667"/>
            </a:avLst>
          </a:prstGeom>
          <a:noFill/>
          <a:ln w="25400" algn="ctr">
            <a:solidFill>
              <a:srgbClr val="385D8A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kumimoji="0" lang="en-US" altLang="ko-KR" sz="1800" b="0">
                <a:solidFill>
                  <a:srgbClr val="000000"/>
                </a:solidFill>
              </a:rPr>
              <a:t>MapReduce 2.0 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kumimoji="0" lang="en-US" altLang="ko-KR" sz="1800" b="0">
                <a:solidFill>
                  <a:srgbClr val="000000"/>
                </a:solidFill>
              </a:rPr>
              <a:t> [New DataFlow : DAG]</a:t>
            </a:r>
            <a:endParaRPr kumimoji="0" lang="ko-KR" altLang="en-US" sz="1800" b="0">
              <a:solidFill>
                <a:srgbClr val="000000"/>
              </a:solidFill>
            </a:endParaRPr>
          </a:p>
        </p:txBody>
      </p:sp>
      <p:sp>
        <p:nvSpPr>
          <p:cNvPr id="172041" name="제목 1"/>
          <p:cNvSpPr>
            <a:spLocks/>
          </p:cNvSpPr>
          <p:nvPr/>
        </p:nvSpPr>
        <p:spPr bwMode="auto">
          <a:xfrm>
            <a:off x="415925" y="188913"/>
            <a:ext cx="8507413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ko-KR" sz="3000">
                <a:solidFill>
                  <a:schemeClr val="bg1"/>
                </a:solidFill>
              </a:rPr>
              <a:t>1. </a:t>
            </a:r>
            <a:r>
              <a:rPr lang="ko-KR" altLang="en-US" sz="3000">
                <a:solidFill>
                  <a:schemeClr val="bg1"/>
                </a:solidFill>
              </a:rPr>
              <a:t>하둡 </a:t>
            </a:r>
            <a:r>
              <a:rPr lang="en-US" altLang="ko-KR" sz="3000">
                <a:solidFill>
                  <a:schemeClr val="bg1"/>
                </a:solidFill>
              </a:rPr>
              <a:t>2.0 </a:t>
            </a:r>
            <a:r>
              <a:rPr lang="ko-KR" altLang="en-US" sz="3000" smtClean="0">
                <a:solidFill>
                  <a:schemeClr val="bg1"/>
                </a:solidFill>
              </a:rPr>
              <a:t> </a:t>
            </a:r>
            <a:endParaRPr lang="ko-KR" altLang="en-US" sz="300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TextBox 2"/>
          <p:cNvSpPr txBox="1">
            <a:spLocks noChangeArrowheads="1"/>
          </p:cNvSpPr>
          <p:nvPr/>
        </p:nvSpPr>
        <p:spPr bwMode="auto">
          <a:xfrm>
            <a:off x="271463" y="1125538"/>
            <a:ext cx="9050337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kumimoji="0" lang="en-US" altLang="ko-KR" sz="1200" b="0">
                <a:solidFill>
                  <a:srgbClr val="000000"/>
                </a:solidFill>
              </a:rPr>
              <a:t> </a:t>
            </a:r>
            <a:endParaRPr kumimoji="0" lang="ko-KR" altLang="ko-KR" sz="1200" b="0">
              <a:solidFill>
                <a:srgbClr val="000000"/>
              </a:solidFill>
            </a:endParaRPr>
          </a:p>
        </p:txBody>
      </p:sp>
      <p:pic>
        <p:nvPicPr>
          <p:cNvPr id="17305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800" y="1736725"/>
            <a:ext cx="8677275" cy="4860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3060" name="제목 1"/>
          <p:cNvSpPr>
            <a:spLocks/>
          </p:cNvSpPr>
          <p:nvPr/>
        </p:nvSpPr>
        <p:spPr bwMode="auto">
          <a:xfrm>
            <a:off x="415925" y="188913"/>
            <a:ext cx="8507413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ko-KR" sz="3000">
                <a:solidFill>
                  <a:schemeClr val="bg1"/>
                </a:solidFill>
              </a:rPr>
              <a:t>1. </a:t>
            </a:r>
            <a:r>
              <a:rPr lang="ko-KR" altLang="en-US" sz="3000">
                <a:solidFill>
                  <a:schemeClr val="bg1"/>
                </a:solidFill>
              </a:rPr>
              <a:t>하둡 </a:t>
            </a:r>
            <a:r>
              <a:rPr lang="en-US" altLang="ko-KR" sz="3000">
                <a:solidFill>
                  <a:schemeClr val="bg1"/>
                </a:solidFill>
              </a:rPr>
              <a:t>2.0 </a:t>
            </a:r>
            <a:r>
              <a:rPr lang="ko-KR" altLang="en-US" sz="3000">
                <a:solidFill>
                  <a:schemeClr val="bg1"/>
                </a:solidFill>
              </a:rPr>
              <a:t> </a:t>
            </a:r>
            <a:endParaRPr lang="ko-KR" altLang="en-US" sz="3000">
              <a:solidFill>
                <a:srgbClr val="FFFFFF"/>
              </a:solidFill>
            </a:endParaRPr>
          </a:p>
        </p:txBody>
      </p:sp>
      <p:sp>
        <p:nvSpPr>
          <p:cNvPr id="173061" name="제목 1"/>
          <p:cNvSpPr>
            <a:spLocks noGrp="1"/>
          </p:cNvSpPr>
          <p:nvPr>
            <p:ph type="ctrTitle" idx="4294967295"/>
          </p:nvPr>
        </p:nvSpPr>
        <p:spPr>
          <a:xfrm>
            <a:off x="415925" y="1208088"/>
            <a:ext cx="4264025" cy="422275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t">
            <a:spAutoFit/>
          </a:bodyPr>
          <a:lstStyle/>
          <a:p>
            <a:pPr marL="261938" indent="-261938" algn="l" eaLnBrk="1" hangingPunct="1">
              <a:lnSpc>
                <a:spcPct val="120000"/>
              </a:lnSpc>
              <a:spcBef>
                <a:spcPct val="30000"/>
              </a:spcBef>
              <a:buFont typeface="Wingdings" pitchFamily="2" charset="2"/>
              <a:buChar char="l"/>
            </a:pPr>
            <a:r>
              <a:rPr lang="en-US" altLang="ko-KR" sz="1800" b="1" smtClean="0"/>
              <a:t>YARN as Cluster Operating System</a:t>
            </a:r>
            <a:endParaRPr lang="ko-KR" altLang="en-US" sz="1800" b="1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2" name="제목 1"/>
          <p:cNvSpPr>
            <a:spLocks noGrp="1"/>
          </p:cNvSpPr>
          <p:nvPr>
            <p:ph type="ctrTitle" idx="4294967295"/>
          </p:nvPr>
        </p:nvSpPr>
        <p:spPr>
          <a:xfrm>
            <a:off x="415925" y="1208088"/>
            <a:ext cx="1360488" cy="422275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t">
            <a:spAutoFit/>
          </a:bodyPr>
          <a:lstStyle/>
          <a:p>
            <a:pPr marL="261938" indent="-261938" algn="l" eaLnBrk="1" hangingPunct="1">
              <a:lnSpc>
                <a:spcPct val="120000"/>
              </a:lnSpc>
              <a:spcBef>
                <a:spcPct val="30000"/>
              </a:spcBef>
              <a:buFont typeface="Wingdings" pitchFamily="2" charset="2"/>
              <a:buChar char="l"/>
            </a:pPr>
            <a:r>
              <a:rPr lang="ko-KR" altLang="en-US" sz="1800" b="1" smtClean="0"/>
              <a:t>자원관리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1600200" y="2924175"/>
            <a:ext cx="1949450" cy="29527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kumimoji="0" lang="ko-KR" altLang="en-US" sz="1800" b="0">
              <a:solidFill>
                <a:srgbClr val="FFFFFF"/>
              </a:solidFill>
            </a:endParaRPr>
          </a:p>
        </p:txBody>
      </p:sp>
      <p:grpSp>
        <p:nvGrpSpPr>
          <p:cNvPr id="174084" name="Group 4"/>
          <p:cNvGrpSpPr>
            <a:grpSpLocks/>
          </p:cNvGrpSpPr>
          <p:nvPr/>
        </p:nvGrpSpPr>
        <p:grpSpPr bwMode="auto">
          <a:xfrm>
            <a:off x="2900363" y="1174750"/>
            <a:ext cx="6589712" cy="5422900"/>
            <a:chOff x="1571" y="529"/>
            <a:chExt cx="4407" cy="3627"/>
          </a:xfrm>
        </p:grpSpPr>
        <p:pic>
          <p:nvPicPr>
            <p:cNvPr id="174087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71" y="627"/>
              <a:ext cx="3985" cy="34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74088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71" y="529"/>
              <a:ext cx="4407" cy="36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74085" name="모서리가 둥근 직사각형 5"/>
          <p:cNvSpPr>
            <a:spLocks noChangeArrowheads="1"/>
          </p:cNvSpPr>
          <p:nvPr/>
        </p:nvSpPr>
        <p:spPr bwMode="auto">
          <a:xfrm>
            <a:off x="812800" y="3429000"/>
            <a:ext cx="2457450" cy="1793875"/>
          </a:xfrm>
          <a:prstGeom prst="roundRect">
            <a:avLst>
              <a:gd name="adj" fmla="val 8144"/>
            </a:avLst>
          </a:prstGeom>
          <a:solidFill>
            <a:srgbClr val="CCFFFF"/>
          </a:solidFill>
          <a:ln w="25400" algn="ctr">
            <a:solidFill>
              <a:srgbClr val="6699FF"/>
            </a:solidFill>
            <a:round/>
            <a:headEnd/>
            <a:tailEnd/>
          </a:ln>
        </p:spPr>
        <p:txBody>
          <a:bodyPr anchor="ctr"/>
          <a:lstStyle/>
          <a:p>
            <a:pPr algn="ctr">
              <a:lnSpc>
                <a:spcPct val="100000"/>
              </a:lnSpc>
              <a:spcBef>
                <a:spcPct val="20000"/>
              </a:spcBef>
              <a:buFontTx/>
              <a:buNone/>
            </a:pPr>
            <a:r>
              <a:rPr kumimoji="0" lang="en-US" altLang="ko-KR" sz="1800">
                <a:solidFill>
                  <a:srgbClr val="000000"/>
                </a:solidFill>
              </a:rPr>
              <a:t>MapReduce 1.0</a:t>
            </a:r>
          </a:p>
          <a:p>
            <a:pPr algn="ctr">
              <a:lnSpc>
                <a:spcPct val="100000"/>
              </a:lnSpc>
              <a:spcBef>
                <a:spcPct val="20000"/>
              </a:spcBef>
              <a:buFontTx/>
              <a:buNone/>
            </a:pPr>
            <a:r>
              <a:rPr kumimoji="0" lang="ko-KR" altLang="en-US" sz="1800">
                <a:solidFill>
                  <a:srgbClr val="000000"/>
                </a:solidFill>
              </a:rPr>
              <a:t>자원 할당 기준</a:t>
            </a:r>
            <a:endParaRPr kumimoji="0" lang="en-US" altLang="ko-KR" sz="1800">
              <a:solidFill>
                <a:srgbClr val="000000"/>
              </a:solidFill>
            </a:endParaRP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kumimoji="0" lang="en-US" altLang="ko-KR" sz="1800">
              <a:solidFill>
                <a:srgbClr val="000000"/>
              </a:solidFill>
            </a:endParaRP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kumimoji="0" lang="en-US" altLang="ko-KR" sz="1800" b="0">
                <a:solidFill>
                  <a:srgbClr val="000000"/>
                </a:solidFill>
              </a:rPr>
              <a:t>1) Map Slot 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kumimoji="0" lang="en-US" altLang="ko-KR" sz="1800" b="0">
                <a:solidFill>
                  <a:srgbClr val="000000"/>
                </a:solidFill>
              </a:rPr>
              <a:t>2) Reduce Slot</a:t>
            </a:r>
            <a:endParaRPr kumimoji="0" lang="ko-KR" altLang="en-US" sz="1800" b="0">
              <a:solidFill>
                <a:srgbClr val="000000"/>
              </a:solidFill>
            </a:endParaRPr>
          </a:p>
        </p:txBody>
      </p:sp>
      <p:sp>
        <p:nvSpPr>
          <p:cNvPr id="174086" name="제목 1"/>
          <p:cNvSpPr>
            <a:spLocks/>
          </p:cNvSpPr>
          <p:nvPr/>
        </p:nvSpPr>
        <p:spPr bwMode="auto">
          <a:xfrm>
            <a:off x="415925" y="188913"/>
            <a:ext cx="8507413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ko-KR" sz="3000">
                <a:solidFill>
                  <a:schemeClr val="bg1"/>
                </a:solidFill>
              </a:rPr>
              <a:t>1. </a:t>
            </a:r>
            <a:r>
              <a:rPr lang="ko-KR" altLang="en-US" sz="3000">
                <a:solidFill>
                  <a:schemeClr val="bg1"/>
                </a:solidFill>
              </a:rPr>
              <a:t>하둡 </a:t>
            </a:r>
            <a:r>
              <a:rPr lang="en-US" altLang="ko-KR" sz="3000">
                <a:solidFill>
                  <a:schemeClr val="bg1"/>
                </a:solidFill>
              </a:rPr>
              <a:t>2.0 </a:t>
            </a:r>
            <a:r>
              <a:rPr lang="ko-KR" altLang="en-US" sz="3000">
                <a:solidFill>
                  <a:schemeClr val="bg1"/>
                </a:solidFill>
              </a:rPr>
              <a:t> </a:t>
            </a:r>
            <a:endParaRPr lang="ko-KR" altLang="en-US" sz="300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TextBox 2"/>
          <p:cNvSpPr txBox="1">
            <a:spLocks noChangeArrowheads="1"/>
          </p:cNvSpPr>
          <p:nvPr/>
        </p:nvSpPr>
        <p:spPr bwMode="auto">
          <a:xfrm>
            <a:off x="271463" y="1125538"/>
            <a:ext cx="9050337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kumimoji="0" lang="en-US" altLang="ko-KR" sz="1200" b="0">
                <a:solidFill>
                  <a:srgbClr val="000000"/>
                </a:solidFill>
              </a:rPr>
              <a:t> </a:t>
            </a:r>
            <a:endParaRPr kumimoji="0" lang="ko-KR" altLang="ko-KR" sz="1200" b="0">
              <a:solidFill>
                <a:srgbClr val="000000"/>
              </a:solidFill>
            </a:endParaRPr>
          </a:p>
        </p:txBody>
      </p:sp>
      <p:pic>
        <p:nvPicPr>
          <p:cNvPr id="17510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88" y="1736725"/>
            <a:ext cx="8893175" cy="4427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5108" name="제목 1"/>
          <p:cNvSpPr>
            <a:spLocks/>
          </p:cNvSpPr>
          <p:nvPr/>
        </p:nvSpPr>
        <p:spPr bwMode="auto">
          <a:xfrm>
            <a:off x="415925" y="188913"/>
            <a:ext cx="8507413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ko-KR" sz="3000">
                <a:solidFill>
                  <a:schemeClr val="bg1"/>
                </a:solidFill>
              </a:rPr>
              <a:t>1. </a:t>
            </a:r>
            <a:r>
              <a:rPr lang="ko-KR" altLang="en-US" sz="3000">
                <a:solidFill>
                  <a:schemeClr val="bg1"/>
                </a:solidFill>
              </a:rPr>
              <a:t>하둡 </a:t>
            </a:r>
            <a:r>
              <a:rPr lang="en-US" altLang="ko-KR" sz="3000">
                <a:solidFill>
                  <a:schemeClr val="bg1"/>
                </a:solidFill>
              </a:rPr>
              <a:t>2.0 </a:t>
            </a:r>
            <a:r>
              <a:rPr lang="ko-KR" altLang="en-US" sz="3000">
                <a:solidFill>
                  <a:schemeClr val="bg1"/>
                </a:solidFill>
              </a:rPr>
              <a:t> </a:t>
            </a:r>
            <a:endParaRPr lang="ko-KR" altLang="en-US" sz="3000">
              <a:solidFill>
                <a:srgbClr val="FFFFFF"/>
              </a:solidFill>
            </a:endParaRPr>
          </a:p>
        </p:txBody>
      </p:sp>
      <p:sp>
        <p:nvSpPr>
          <p:cNvPr id="175109" name="제목 1"/>
          <p:cNvSpPr>
            <a:spLocks noGrp="1"/>
          </p:cNvSpPr>
          <p:nvPr>
            <p:ph type="ctrTitle" idx="4294967295"/>
          </p:nvPr>
        </p:nvSpPr>
        <p:spPr>
          <a:xfrm>
            <a:off x="415925" y="1192213"/>
            <a:ext cx="6251575" cy="422275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t">
            <a:spAutoFit/>
          </a:bodyPr>
          <a:lstStyle/>
          <a:p>
            <a:pPr marL="261938" indent="-261938" algn="l" eaLnBrk="1" hangingPunct="1">
              <a:lnSpc>
                <a:spcPct val="120000"/>
              </a:lnSpc>
              <a:spcBef>
                <a:spcPct val="30000"/>
              </a:spcBef>
              <a:buFont typeface="Wingdings" pitchFamily="2" charset="2"/>
              <a:buChar char="l"/>
            </a:pPr>
            <a:r>
              <a:rPr lang="ko-KR" altLang="en-US" sz="1800" b="1" smtClean="0"/>
              <a:t>빅데이터 분석은 </a:t>
            </a:r>
            <a:r>
              <a:rPr lang="en-US" altLang="ko-KR" sz="1800" b="1" smtClean="0"/>
              <a:t>Hadooooooo </a:t>
            </a:r>
            <a:r>
              <a:rPr lang="en-US" altLang="ko-KR" sz="1800" b="1" smtClean="0">
                <a:latin typeface="나눔고딕" pitchFamily="50" charset="-127"/>
              </a:rPr>
              <a:t>…</a:t>
            </a:r>
            <a:r>
              <a:rPr lang="en-US" altLang="ko-KR" sz="1800" b="1" smtClean="0"/>
              <a:t> ooooooooooop </a:t>
            </a:r>
            <a:r>
              <a:rPr lang="ko-KR" altLang="en-US" sz="1800" b="1" smtClean="0"/>
              <a:t>으로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22" name="제목 1"/>
          <p:cNvSpPr>
            <a:spLocks noGrp="1"/>
          </p:cNvSpPr>
          <p:nvPr>
            <p:ph type="ctrTitle" idx="4294967295"/>
          </p:nvPr>
        </p:nvSpPr>
        <p:spPr>
          <a:xfrm>
            <a:off x="415925" y="1192213"/>
            <a:ext cx="2308225" cy="422275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t">
            <a:spAutoFit/>
          </a:bodyPr>
          <a:lstStyle/>
          <a:p>
            <a:pPr marL="261938" indent="-261938" algn="l" eaLnBrk="1" hangingPunct="1">
              <a:lnSpc>
                <a:spcPct val="120000"/>
              </a:lnSpc>
              <a:spcBef>
                <a:spcPct val="30000"/>
              </a:spcBef>
              <a:buFont typeface="Wingdings" pitchFamily="2" charset="2"/>
              <a:buChar char="l"/>
            </a:pPr>
            <a:r>
              <a:rPr lang="en-US" altLang="ko-KR" sz="1800" b="1" smtClean="0"/>
              <a:t>Stinger Loadmap</a:t>
            </a:r>
            <a:endParaRPr lang="ko-KR" altLang="en-US" sz="1800" b="1" smtClean="0"/>
          </a:p>
        </p:txBody>
      </p:sp>
      <p:pic>
        <p:nvPicPr>
          <p:cNvPr id="18432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6675" y="1662113"/>
            <a:ext cx="7007225" cy="4935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84324" name="Group 4"/>
          <p:cNvGrpSpPr>
            <a:grpSpLocks/>
          </p:cNvGrpSpPr>
          <p:nvPr/>
        </p:nvGrpSpPr>
        <p:grpSpPr bwMode="auto">
          <a:xfrm>
            <a:off x="812800" y="1733550"/>
            <a:ext cx="1484313" cy="4864100"/>
            <a:chOff x="512" y="1092"/>
            <a:chExt cx="935" cy="3168"/>
          </a:xfrm>
        </p:grpSpPr>
        <p:sp>
          <p:nvSpPr>
            <p:cNvPr id="3" name="직사각형 2"/>
            <p:cNvSpPr/>
            <p:nvPr/>
          </p:nvSpPr>
          <p:spPr>
            <a:xfrm>
              <a:off x="512" y="1092"/>
              <a:ext cx="934" cy="681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lnSpc>
                  <a:spcPct val="100000"/>
                </a:lnSpc>
                <a:spcBef>
                  <a:spcPct val="0"/>
                </a:spcBef>
                <a:buFontTx/>
                <a:buNone/>
                <a:defRPr/>
              </a:pPr>
              <a:r>
                <a:rPr kumimoji="0" lang="en-US" altLang="ko-KR" sz="1800">
                  <a:solidFill>
                    <a:srgbClr val="00B050"/>
                  </a:solidFill>
                </a:rPr>
                <a:t>YARN</a:t>
              </a:r>
              <a:endParaRPr kumimoji="0" lang="ko-KR" altLang="en-US" sz="1800">
                <a:solidFill>
                  <a:srgbClr val="00B050"/>
                </a:solidFill>
              </a:endParaRP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513" y="2054"/>
              <a:ext cx="934" cy="340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lnSpc>
                  <a:spcPct val="100000"/>
                </a:lnSpc>
                <a:spcBef>
                  <a:spcPct val="0"/>
                </a:spcBef>
                <a:buFontTx/>
                <a:buNone/>
                <a:defRPr/>
              </a:pPr>
              <a:r>
                <a:rPr kumimoji="0" lang="en-US" altLang="ko-KR" sz="1800">
                  <a:solidFill>
                    <a:srgbClr val="C00000"/>
                  </a:solidFill>
                </a:rPr>
                <a:t>Tez</a:t>
              </a:r>
              <a:endParaRPr kumimoji="0" lang="ko-KR" altLang="en-US" sz="1800">
                <a:solidFill>
                  <a:srgbClr val="C00000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13" y="2488"/>
              <a:ext cx="934" cy="340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lnSpc>
                  <a:spcPct val="100000"/>
                </a:lnSpc>
                <a:spcBef>
                  <a:spcPct val="0"/>
                </a:spcBef>
                <a:buFontTx/>
                <a:buNone/>
                <a:defRPr/>
              </a:pPr>
              <a:r>
                <a:rPr kumimoji="0" lang="en-US" altLang="ko-KR" sz="1800">
                  <a:solidFill>
                    <a:srgbClr val="C00000"/>
                  </a:solidFill>
                </a:rPr>
                <a:t>ORC File</a:t>
              </a:r>
              <a:endParaRPr kumimoji="0" lang="ko-KR" altLang="en-US" sz="1800">
                <a:solidFill>
                  <a:srgbClr val="C00000"/>
                </a:solidFill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512" y="2929"/>
              <a:ext cx="934" cy="341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lnSpc>
                  <a:spcPct val="100000"/>
                </a:lnSpc>
                <a:spcBef>
                  <a:spcPct val="0"/>
                </a:spcBef>
                <a:buFontTx/>
                <a:buNone/>
                <a:defRPr/>
              </a:pPr>
              <a:r>
                <a:rPr kumimoji="0" lang="en-US" altLang="ko-KR" sz="1800">
                  <a:solidFill>
                    <a:srgbClr val="C00000"/>
                  </a:solidFill>
                </a:rPr>
                <a:t>Hive Service</a:t>
              </a:r>
              <a:endParaRPr kumimoji="0" lang="ko-KR" altLang="en-US" sz="1800">
                <a:solidFill>
                  <a:srgbClr val="C00000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512" y="3580"/>
              <a:ext cx="934" cy="6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lnSpc>
                  <a:spcPct val="100000"/>
                </a:lnSpc>
                <a:spcBef>
                  <a:spcPct val="0"/>
                </a:spcBef>
                <a:buFontTx/>
                <a:buNone/>
                <a:defRPr/>
              </a:pPr>
              <a:r>
                <a:rPr kumimoji="0" lang="en-US" altLang="ko-KR" sz="1800">
                  <a:solidFill>
                    <a:srgbClr val="0070C0"/>
                  </a:solidFill>
                </a:rPr>
                <a:t>Buffer Caching</a:t>
              </a:r>
              <a:endParaRPr kumimoji="0" lang="ko-KR" altLang="en-US" sz="1800">
                <a:solidFill>
                  <a:srgbClr val="0070C0"/>
                </a:solidFill>
              </a:endParaRPr>
            </a:p>
          </p:txBody>
        </p:sp>
        <p:sp>
          <p:nvSpPr>
            <p:cNvPr id="4" name="아래쪽 화살표 3"/>
            <p:cNvSpPr/>
            <p:nvPr/>
          </p:nvSpPr>
          <p:spPr>
            <a:xfrm>
              <a:off x="856" y="1804"/>
              <a:ext cx="245" cy="225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lnSpc>
                  <a:spcPct val="100000"/>
                </a:lnSpc>
                <a:spcBef>
                  <a:spcPct val="0"/>
                </a:spcBef>
                <a:buFontTx/>
                <a:buNone/>
                <a:defRPr/>
              </a:pPr>
              <a:endParaRPr kumimoji="0" lang="ko-KR" altLang="en-US" sz="1800">
                <a:solidFill>
                  <a:srgbClr val="FFFFFF"/>
                </a:solidFill>
              </a:endParaRPr>
            </a:p>
          </p:txBody>
        </p:sp>
        <p:sp>
          <p:nvSpPr>
            <p:cNvPr id="10" name="아래쪽 화살표 9"/>
            <p:cNvSpPr/>
            <p:nvPr/>
          </p:nvSpPr>
          <p:spPr>
            <a:xfrm>
              <a:off x="856" y="3315"/>
              <a:ext cx="245" cy="227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lnSpc>
                  <a:spcPct val="100000"/>
                </a:lnSpc>
                <a:spcBef>
                  <a:spcPct val="0"/>
                </a:spcBef>
                <a:buFontTx/>
                <a:buNone/>
                <a:defRPr/>
              </a:pPr>
              <a:endParaRPr kumimoji="0" lang="ko-KR" altLang="en-US" sz="1800">
                <a:solidFill>
                  <a:srgbClr val="FFFFFF"/>
                </a:solidFill>
              </a:endParaRPr>
            </a:p>
          </p:txBody>
        </p:sp>
      </p:grpSp>
      <p:sp>
        <p:nvSpPr>
          <p:cNvPr id="184325" name="제목 1"/>
          <p:cNvSpPr>
            <a:spLocks/>
          </p:cNvSpPr>
          <p:nvPr/>
        </p:nvSpPr>
        <p:spPr bwMode="auto">
          <a:xfrm>
            <a:off x="415925" y="188913"/>
            <a:ext cx="8507413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ko-KR" sz="3000">
                <a:solidFill>
                  <a:schemeClr val="bg1"/>
                </a:solidFill>
              </a:rPr>
              <a:t>1. </a:t>
            </a:r>
            <a:r>
              <a:rPr lang="ko-KR" altLang="en-US" sz="3000">
                <a:solidFill>
                  <a:schemeClr val="bg1"/>
                </a:solidFill>
              </a:rPr>
              <a:t>하둡 </a:t>
            </a:r>
            <a:r>
              <a:rPr lang="en-US" altLang="ko-KR" sz="3000">
                <a:solidFill>
                  <a:schemeClr val="bg1"/>
                </a:solidFill>
              </a:rPr>
              <a:t>2.0 </a:t>
            </a:r>
            <a:r>
              <a:rPr lang="ko-KR" altLang="en-US" sz="3000">
                <a:solidFill>
                  <a:schemeClr val="bg1"/>
                </a:solidFill>
              </a:rPr>
              <a:t> </a:t>
            </a:r>
            <a:endParaRPr lang="ko-KR" altLang="en-US" sz="3000">
              <a:solidFill>
                <a:srgbClr val="FFFFFF"/>
              </a:solidFill>
            </a:endParaRP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ko-KR" sz="3000">
                <a:solidFill>
                  <a:srgbClr val="FFFFFF"/>
                </a:solidFill>
              </a:rPr>
              <a:t/>
            </a:r>
            <a:br>
              <a:rPr lang="en-US" altLang="ko-KR" sz="3000">
                <a:solidFill>
                  <a:srgbClr val="FFFFFF"/>
                </a:solidFill>
              </a:rPr>
            </a:br>
            <a:r>
              <a:rPr lang="en-US" altLang="ko-KR" sz="3000">
                <a:solidFill>
                  <a:srgbClr val="FFFFFF"/>
                </a:solidFill>
              </a:rPr>
              <a:t>     </a:t>
            </a:r>
            <a:endParaRPr lang="ko-KR" altLang="en-US" sz="300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3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800" y="1674813"/>
            <a:ext cx="8677275" cy="4967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5347" name="제목 1"/>
          <p:cNvSpPr>
            <a:spLocks/>
          </p:cNvSpPr>
          <p:nvPr/>
        </p:nvSpPr>
        <p:spPr bwMode="auto">
          <a:xfrm>
            <a:off x="415925" y="188913"/>
            <a:ext cx="8507413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ko-KR" sz="3000">
                <a:solidFill>
                  <a:schemeClr val="bg1"/>
                </a:solidFill>
              </a:rPr>
              <a:t>1. </a:t>
            </a:r>
            <a:r>
              <a:rPr lang="ko-KR" altLang="en-US" sz="3000">
                <a:solidFill>
                  <a:schemeClr val="bg1"/>
                </a:solidFill>
              </a:rPr>
              <a:t>하둡 </a:t>
            </a:r>
            <a:r>
              <a:rPr lang="en-US" altLang="ko-KR" sz="3000">
                <a:solidFill>
                  <a:schemeClr val="bg1"/>
                </a:solidFill>
              </a:rPr>
              <a:t>2.0 </a:t>
            </a:r>
            <a:r>
              <a:rPr lang="ko-KR" altLang="en-US" sz="3000">
                <a:solidFill>
                  <a:schemeClr val="bg1"/>
                </a:solidFill>
              </a:rPr>
              <a:t> </a:t>
            </a:r>
            <a:endParaRPr lang="ko-KR" altLang="en-US" sz="3000">
              <a:solidFill>
                <a:srgbClr val="FFFFFF"/>
              </a:solidFill>
            </a:endParaRP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ko-KR" sz="3000">
                <a:solidFill>
                  <a:srgbClr val="FFFFFF"/>
                </a:solidFill>
              </a:rPr>
              <a:t/>
            </a:r>
            <a:br>
              <a:rPr lang="en-US" altLang="ko-KR" sz="3000">
                <a:solidFill>
                  <a:srgbClr val="FFFFFF"/>
                </a:solidFill>
              </a:rPr>
            </a:br>
            <a:r>
              <a:rPr lang="en-US" altLang="ko-KR" sz="3000">
                <a:solidFill>
                  <a:srgbClr val="FFFFFF"/>
                </a:solidFill>
              </a:rPr>
              <a:t>     </a:t>
            </a:r>
            <a:endParaRPr lang="ko-KR" altLang="en-US" sz="3000">
              <a:solidFill>
                <a:srgbClr val="FFFFFF"/>
              </a:solidFill>
            </a:endParaRPr>
          </a:p>
        </p:txBody>
      </p:sp>
      <p:sp>
        <p:nvSpPr>
          <p:cNvPr id="185348" name="제목 1"/>
          <p:cNvSpPr>
            <a:spLocks noGrp="1"/>
          </p:cNvSpPr>
          <p:nvPr>
            <p:ph type="ctrTitle" idx="4294967295"/>
          </p:nvPr>
        </p:nvSpPr>
        <p:spPr>
          <a:xfrm>
            <a:off x="415925" y="1192213"/>
            <a:ext cx="1111250" cy="422275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t">
            <a:spAutoFit/>
          </a:bodyPr>
          <a:lstStyle/>
          <a:p>
            <a:pPr marL="261938" indent="-261938" algn="l" eaLnBrk="1" hangingPunct="1">
              <a:lnSpc>
                <a:spcPct val="120000"/>
              </a:lnSpc>
              <a:spcBef>
                <a:spcPct val="30000"/>
              </a:spcBef>
              <a:buFont typeface="Wingdings" pitchFamily="2" charset="2"/>
              <a:buChar char="l"/>
            </a:pPr>
            <a:r>
              <a:rPr lang="en-US" altLang="ko-KR" sz="1800" b="1" smtClean="0"/>
              <a:t>Speed</a:t>
            </a:r>
            <a:endParaRPr lang="ko-KR" altLang="en-US" sz="1800" b="1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70" name="제목 1"/>
          <p:cNvSpPr>
            <a:spLocks noGrp="1"/>
          </p:cNvSpPr>
          <p:nvPr>
            <p:ph type="ctrTitle" idx="4294967295"/>
          </p:nvPr>
        </p:nvSpPr>
        <p:spPr>
          <a:xfrm>
            <a:off x="415925" y="1192213"/>
            <a:ext cx="2228850" cy="422275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t">
            <a:spAutoFit/>
          </a:bodyPr>
          <a:lstStyle/>
          <a:p>
            <a:pPr marL="261938" indent="-261938" algn="l" eaLnBrk="1" hangingPunct="1">
              <a:lnSpc>
                <a:spcPct val="120000"/>
              </a:lnSpc>
              <a:spcBef>
                <a:spcPct val="30000"/>
              </a:spcBef>
              <a:buFont typeface="Wingdings" pitchFamily="2" charset="2"/>
              <a:buChar char="l"/>
            </a:pPr>
            <a:r>
              <a:rPr lang="en-US" altLang="ko-KR" sz="1800" b="1" smtClean="0"/>
              <a:t>ORC File Format</a:t>
            </a:r>
            <a:endParaRPr lang="ko-KR" altLang="en-US" sz="1800" b="1" smtClean="0"/>
          </a:p>
        </p:txBody>
      </p:sp>
      <p:pic>
        <p:nvPicPr>
          <p:cNvPr id="18637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338" y="4695825"/>
            <a:ext cx="4284662" cy="2065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637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685925"/>
            <a:ext cx="8083550" cy="301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6373" name="제목 1"/>
          <p:cNvSpPr>
            <a:spLocks/>
          </p:cNvSpPr>
          <p:nvPr/>
        </p:nvSpPr>
        <p:spPr bwMode="auto">
          <a:xfrm>
            <a:off x="415925" y="188913"/>
            <a:ext cx="8507413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ko-KR" sz="3000">
                <a:solidFill>
                  <a:schemeClr val="bg1"/>
                </a:solidFill>
              </a:rPr>
              <a:t>1. </a:t>
            </a:r>
            <a:r>
              <a:rPr lang="ko-KR" altLang="en-US" sz="3000">
                <a:solidFill>
                  <a:schemeClr val="bg1"/>
                </a:solidFill>
              </a:rPr>
              <a:t>하둡 </a:t>
            </a:r>
            <a:r>
              <a:rPr lang="en-US" altLang="ko-KR" sz="3000">
                <a:solidFill>
                  <a:schemeClr val="bg1"/>
                </a:solidFill>
              </a:rPr>
              <a:t>2.0 </a:t>
            </a:r>
            <a:r>
              <a:rPr lang="ko-KR" altLang="en-US" sz="3000">
                <a:solidFill>
                  <a:schemeClr val="bg1"/>
                </a:solidFill>
              </a:rPr>
              <a:t> </a:t>
            </a:r>
            <a:endParaRPr lang="ko-KR" altLang="en-US" sz="3000">
              <a:solidFill>
                <a:srgbClr val="FFFFFF"/>
              </a:solidFill>
            </a:endParaRP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ko-KR" sz="3000">
                <a:solidFill>
                  <a:srgbClr val="FFFFFF"/>
                </a:solidFill>
              </a:rPr>
              <a:t/>
            </a:r>
            <a:br>
              <a:rPr lang="en-US" altLang="ko-KR" sz="3000">
                <a:solidFill>
                  <a:srgbClr val="FFFFFF"/>
                </a:solidFill>
              </a:rPr>
            </a:br>
            <a:r>
              <a:rPr lang="en-US" altLang="ko-KR" sz="3000">
                <a:solidFill>
                  <a:srgbClr val="FFFFFF"/>
                </a:solidFill>
              </a:rPr>
              <a:t>     </a:t>
            </a:r>
            <a:endParaRPr lang="ko-KR" altLang="en-US" sz="300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18" name="제목 2"/>
          <p:cNvSpPr>
            <a:spLocks/>
          </p:cNvSpPr>
          <p:nvPr/>
        </p:nvSpPr>
        <p:spPr bwMode="auto">
          <a:xfrm>
            <a:off x="488504" y="1736725"/>
            <a:ext cx="9038084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4400" smtClean="0">
                <a:solidFill>
                  <a:srgbClr val="000000"/>
                </a:solidFill>
              </a:rPr>
              <a:t>SQL</a:t>
            </a:r>
            <a:r>
              <a:rPr lang="en-US" altLang="ko-KR" sz="4400" smtClean="0">
                <a:solidFill>
                  <a:srgbClr val="000000"/>
                </a:solidFill>
              </a:rPr>
              <a:t> </a:t>
            </a:r>
            <a:r>
              <a:rPr lang="en-US" altLang="en-US" sz="4400">
                <a:solidFill>
                  <a:srgbClr val="000000"/>
                </a:solidFill>
              </a:rPr>
              <a:t>on Hadoop</a:t>
            </a:r>
            <a:endParaRPr lang="ko-KR" altLang="en-US" sz="440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2" name="제목 1"/>
          <p:cNvSpPr>
            <a:spLocks noGrp="1"/>
          </p:cNvSpPr>
          <p:nvPr>
            <p:ph type="ctrTitle" idx="4294967295"/>
          </p:nvPr>
        </p:nvSpPr>
        <p:spPr>
          <a:xfrm>
            <a:off x="415925" y="1196975"/>
            <a:ext cx="8507413" cy="422275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t">
            <a:spAutoFit/>
          </a:bodyPr>
          <a:lstStyle/>
          <a:p>
            <a:pPr marL="261938" indent="-261938" algn="l" eaLnBrk="1" hangingPunct="1">
              <a:lnSpc>
                <a:spcPct val="120000"/>
              </a:lnSpc>
              <a:spcBef>
                <a:spcPct val="30000"/>
              </a:spcBef>
              <a:buFont typeface="Wingdings" pitchFamily="2" charset="2"/>
              <a:buChar char="l"/>
            </a:pPr>
            <a:r>
              <a:rPr lang="en-US" altLang="ko-KR" sz="1800" b="1" smtClean="0"/>
              <a:t>SQL </a:t>
            </a:r>
            <a:r>
              <a:rPr lang="ko-KR" altLang="en-US" sz="1800" b="1" smtClean="0"/>
              <a:t>기반의 데이터 분석 문제점과 대안</a:t>
            </a:r>
          </a:p>
        </p:txBody>
      </p:sp>
      <p:pic>
        <p:nvPicPr>
          <p:cNvPr id="18944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700" y="1681163"/>
            <a:ext cx="7272338" cy="4232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9444" name="TextBox 2"/>
          <p:cNvSpPr txBox="1">
            <a:spLocks noChangeArrowheads="1"/>
          </p:cNvSpPr>
          <p:nvPr/>
        </p:nvSpPr>
        <p:spPr bwMode="auto">
          <a:xfrm>
            <a:off x="812800" y="6292850"/>
            <a:ext cx="8907463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kumimoji="0" lang="ko-KR" altLang="en-US" b="0">
                <a:solidFill>
                  <a:srgbClr val="000000"/>
                </a:solidFill>
              </a:rPr>
              <a:t>출처 </a:t>
            </a:r>
            <a:r>
              <a:rPr kumimoji="0" lang="en-US" altLang="ko-KR" b="0">
                <a:solidFill>
                  <a:srgbClr val="000000"/>
                </a:solidFill>
              </a:rPr>
              <a:t>: Hyounggi Min / </a:t>
            </a:r>
            <a:r>
              <a:rPr kumimoji="0" lang="en-US" altLang="ko-KR" b="0">
                <a:solidFill>
                  <a:srgbClr val="000000"/>
                </a:solidFill>
                <a:hlinkClick r:id="rId4"/>
              </a:rPr>
              <a:t>hg.min@samsung.com</a:t>
            </a:r>
            <a:r>
              <a:rPr kumimoji="0" lang="en-US" altLang="ko-KR" b="0">
                <a:solidFill>
                  <a:srgbClr val="000000"/>
                </a:solidFill>
              </a:rPr>
              <a:t> / slideshare.net : [SSA] 04.sql on hadoop(2014.02.05)</a:t>
            </a:r>
            <a:endParaRPr kumimoji="0" lang="ko-KR" altLang="en-US" sz="1800" b="0">
              <a:solidFill>
                <a:srgbClr val="000000"/>
              </a:solidFill>
            </a:endParaRPr>
          </a:p>
        </p:txBody>
      </p:sp>
      <p:sp>
        <p:nvSpPr>
          <p:cNvPr id="189445" name="제목 1"/>
          <p:cNvSpPr>
            <a:spLocks/>
          </p:cNvSpPr>
          <p:nvPr/>
        </p:nvSpPr>
        <p:spPr bwMode="auto">
          <a:xfrm>
            <a:off x="415925" y="188913"/>
            <a:ext cx="8507413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3000" smtClean="0">
                <a:solidFill>
                  <a:srgbClr val="FFFFFF"/>
                </a:solidFill>
              </a:rPr>
              <a:t>2. SQL on Hadoop </a:t>
            </a:r>
            <a:endParaRPr lang="ko-KR" altLang="en-US" sz="300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6" name="제목 1"/>
          <p:cNvSpPr>
            <a:spLocks noGrp="1"/>
          </p:cNvSpPr>
          <p:nvPr>
            <p:ph type="ctrTitle" idx="4294967295"/>
          </p:nvPr>
        </p:nvSpPr>
        <p:spPr>
          <a:xfrm>
            <a:off x="415925" y="1196975"/>
            <a:ext cx="8507413" cy="422275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t">
            <a:spAutoFit/>
          </a:bodyPr>
          <a:lstStyle/>
          <a:p>
            <a:pPr marL="261938" indent="-261938" algn="l" eaLnBrk="1" hangingPunct="1">
              <a:lnSpc>
                <a:spcPct val="120000"/>
              </a:lnSpc>
              <a:spcBef>
                <a:spcPct val="30000"/>
              </a:spcBef>
              <a:buFont typeface="Wingdings" pitchFamily="2" charset="2"/>
              <a:buChar char="l"/>
            </a:pPr>
            <a:r>
              <a:rPr lang="en-US" altLang="ko-KR" sz="1800" b="1" smtClean="0"/>
              <a:t>SQL </a:t>
            </a:r>
            <a:r>
              <a:rPr lang="ko-KR" altLang="en-US" sz="1800" b="1" smtClean="0"/>
              <a:t>기반의 데이터 분석 문제점과 대안</a:t>
            </a:r>
          </a:p>
        </p:txBody>
      </p:sp>
      <p:pic>
        <p:nvPicPr>
          <p:cNvPr id="19046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693863"/>
            <a:ext cx="8331200" cy="4903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0468" name="제목 1"/>
          <p:cNvSpPr>
            <a:spLocks/>
          </p:cNvSpPr>
          <p:nvPr/>
        </p:nvSpPr>
        <p:spPr bwMode="auto">
          <a:xfrm>
            <a:off x="415925" y="188913"/>
            <a:ext cx="8507413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3000" smtClean="0">
                <a:solidFill>
                  <a:srgbClr val="FFFFFF"/>
                </a:solidFill>
              </a:rPr>
              <a:t>2. SQL on Hadoop </a:t>
            </a:r>
            <a:endParaRPr lang="ko-KR" altLang="en-US" sz="300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제목 2"/>
          <p:cNvSpPr>
            <a:spLocks/>
          </p:cNvSpPr>
          <p:nvPr/>
        </p:nvSpPr>
        <p:spPr bwMode="auto">
          <a:xfrm>
            <a:off x="488504" y="1736725"/>
            <a:ext cx="9038084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ko-KR" sz="4400" smtClean="0">
                <a:solidFill>
                  <a:srgbClr val="000000"/>
                </a:solidFill>
              </a:rPr>
              <a:t>Hadoop 2.0</a:t>
            </a:r>
            <a:endParaRPr lang="ko-KR" altLang="en-US" sz="4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8278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90" name="제목 1"/>
          <p:cNvSpPr>
            <a:spLocks noGrp="1"/>
          </p:cNvSpPr>
          <p:nvPr>
            <p:ph type="ctrTitle" idx="4294967295"/>
          </p:nvPr>
        </p:nvSpPr>
        <p:spPr>
          <a:xfrm>
            <a:off x="415925" y="1196975"/>
            <a:ext cx="8507413" cy="422275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t">
            <a:spAutoFit/>
          </a:bodyPr>
          <a:lstStyle/>
          <a:p>
            <a:pPr marL="261938" indent="-261938" algn="l" eaLnBrk="1" hangingPunct="1">
              <a:lnSpc>
                <a:spcPct val="120000"/>
              </a:lnSpc>
              <a:spcBef>
                <a:spcPct val="30000"/>
              </a:spcBef>
              <a:buFont typeface="Wingdings" pitchFamily="2" charset="2"/>
              <a:buChar char="l"/>
            </a:pPr>
            <a:r>
              <a:rPr lang="en-US" altLang="ko-KR" sz="1800" b="1" smtClean="0"/>
              <a:t>SQL </a:t>
            </a:r>
            <a:r>
              <a:rPr lang="ko-KR" altLang="en-US" sz="1800" b="1" smtClean="0"/>
              <a:t>기반의 데이터 분석 문제점과 대안</a:t>
            </a:r>
          </a:p>
        </p:txBody>
      </p:sp>
      <p:pic>
        <p:nvPicPr>
          <p:cNvPr id="19149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700" y="1700213"/>
            <a:ext cx="8715375" cy="4641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1492" name="제목 1"/>
          <p:cNvSpPr>
            <a:spLocks/>
          </p:cNvSpPr>
          <p:nvPr/>
        </p:nvSpPr>
        <p:spPr bwMode="auto">
          <a:xfrm>
            <a:off x="415925" y="188913"/>
            <a:ext cx="8507413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3000" smtClean="0">
                <a:solidFill>
                  <a:srgbClr val="FFFFFF"/>
                </a:solidFill>
              </a:rPr>
              <a:t>2. SQL on Hadoop </a:t>
            </a:r>
            <a:endParaRPr lang="ko-KR" altLang="en-US" sz="300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14" name="제목 1"/>
          <p:cNvSpPr>
            <a:spLocks noGrp="1"/>
          </p:cNvSpPr>
          <p:nvPr>
            <p:ph type="ctrTitle" idx="4294967295"/>
          </p:nvPr>
        </p:nvSpPr>
        <p:spPr>
          <a:xfrm>
            <a:off x="415925" y="1196975"/>
            <a:ext cx="8507413" cy="422275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t">
            <a:spAutoFit/>
          </a:bodyPr>
          <a:lstStyle/>
          <a:p>
            <a:pPr marL="261938" indent="-261938" algn="l" eaLnBrk="1" hangingPunct="1">
              <a:lnSpc>
                <a:spcPct val="120000"/>
              </a:lnSpc>
              <a:spcBef>
                <a:spcPct val="30000"/>
              </a:spcBef>
              <a:buFont typeface="Wingdings" pitchFamily="2" charset="2"/>
              <a:buChar char="l"/>
            </a:pPr>
            <a:r>
              <a:rPr lang="en-US" altLang="ko-KR" sz="1800" b="1" smtClean="0"/>
              <a:t>SQL </a:t>
            </a:r>
            <a:r>
              <a:rPr lang="ko-KR" altLang="en-US" sz="1800" b="1" smtClean="0"/>
              <a:t>기반의 데이터 분석 문제점과 대안</a:t>
            </a:r>
          </a:p>
        </p:txBody>
      </p:sp>
      <p:pic>
        <p:nvPicPr>
          <p:cNvPr id="19251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288" y="1698625"/>
            <a:ext cx="8713787" cy="4884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2516" name="제목 1"/>
          <p:cNvSpPr>
            <a:spLocks/>
          </p:cNvSpPr>
          <p:nvPr/>
        </p:nvSpPr>
        <p:spPr bwMode="auto">
          <a:xfrm>
            <a:off x="415925" y="188913"/>
            <a:ext cx="8507413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3000" smtClean="0">
                <a:solidFill>
                  <a:srgbClr val="FFFFFF"/>
                </a:solidFill>
              </a:rPr>
              <a:t>2. SQL on Hadoop </a:t>
            </a:r>
            <a:endParaRPr lang="ko-KR" altLang="en-US" sz="300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700" y="1412875"/>
            <a:ext cx="8842375" cy="51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4563" name="제목 1"/>
          <p:cNvSpPr>
            <a:spLocks/>
          </p:cNvSpPr>
          <p:nvPr/>
        </p:nvSpPr>
        <p:spPr bwMode="auto">
          <a:xfrm>
            <a:off x="415925" y="188913"/>
            <a:ext cx="8507413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3000" smtClean="0">
                <a:solidFill>
                  <a:srgbClr val="FFFFFF"/>
                </a:solidFill>
              </a:rPr>
              <a:t>2. SQL on Hadoop </a:t>
            </a:r>
            <a:endParaRPr lang="ko-KR" altLang="en-US" sz="3000">
              <a:solidFill>
                <a:srgbClr val="FFFFFF"/>
              </a:solidFill>
            </a:endParaRPr>
          </a:p>
        </p:txBody>
      </p:sp>
      <p:sp>
        <p:nvSpPr>
          <p:cNvPr id="194564" name="제목 1"/>
          <p:cNvSpPr>
            <a:spLocks noGrp="1"/>
          </p:cNvSpPr>
          <p:nvPr>
            <p:ph type="ctrTitle" idx="4294967295"/>
          </p:nvPr>
        </p:nvSpPr>
        <p:spPr>
          <a:xfrm>
            <a:off x="415925" y="1196975"/>
            <a:ext cx="8507413" cy="422275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t">
            <a:spAutoFit/>
          </a:bodyPr>
          <a:lstStyle/>
          <a:p>
            <a:pPr marL="261938" indent="-261938" algn="l" eaLnBrk="1" hangingPunct="1">
              <a:lnSpc>
                <a:spcPct val="120000"/>
              </a:lnSpc>
              <a:spcBef>
                <a:spcPct val="30000"/>
              </a:spcBef>
              <a:buFont typeface="Wingdings" pitchFamily="2" charset="2"/>
              <a:buChar char="l"/>
            </a:pPr>
            <a:r>
              <a:rPr lang="en-US" altLang="ko-KR" sz="1800" b="1" smtClean="0"/>
              <a:t>S/W </a:t>
            </a:r>
            <a:endParaRPr lang="ko-KR" altLang="en-US" sz="1800" b="1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6" name="TextBox 2"/>
          <p:cNvSpPr txBox="1">
            <a:spLocks noChangeArrowheads="1"/>
          </p:cNvSpPr>
          <p:nvPr/>
        </p:nvSpPr>
        <p:spPr bwMode="auto">
          <a:xfrm>
            <a:off x="415925" y="1196975"/>
            <a:ext cx="9050338" cy="554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261938" indent="-261938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441325" indent="-1778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603250" indent="-160338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757238" indent="-1524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hangingPunct="1">
              <a:buFont typeface="Wingdings" pitchFamily="2" charset="2"/>
              <a:buChar char="l"/>
            </a:pPr>
            <a:r>
              <a:rPr lang="ko-KR" altLang="en-US" sz="1800">
                <a:solidFill>
                  <a:srgbClr val="000000"/>
                </a:solidFill>
              </a:rPr>
              <a:t>분류</a:t>
            </a:r>
          </a:p>
          <a:p>
            <a:pPr lvl="1" eaLnBrk="1" hangingPunct="1">
              <a:buFont typeface="Wingdings" pitchFamily="2" charset="2"/>
              <a:buChar char="§"/>
            </a:pPr>
            <a:r>
              <a:rPr lang="en-US" altLang="ko-KR" sz="1600" b="0">
                <a:solidFill>
                  <a:srgbClr val="000000"/>
                </a:solidFill>
              </a:rPr>
              <a:t>A type : SQL to MapReduce </a:t>
            </a:r>
          </a:p>
          <a:p>
            <a:pPr lvl="2" eaLnBrk="1" hangingPunct="1">
              <a:buFont typeface="맑은 고딕" pitchFamily="50" charset="-127"/>
              <a:buChar char="­"/>
            </a:pPr>
            <a:r>
              <a:rPr lang="ko-KR" altLang="en-US" b="0">
                <a:solidFill>
                  <a:srgbClr val="000000"/>
                </a:solidFill>
              </a:rPr>
              <a:t>전통적인 방식</a:t>
            </a:r>
            <a:endParaRPr lang="en-US" altLang="ko-KR" b="0">
              <a:solidFill>
                <a:srgbClr val="000000"/>
              </a:solidFill>
            </a:endParaRPr>
          </a:p>
          <a:p>
            <a:pPr lvl="2" eaLnBrk="1" hangingPunct="1">
              <a:buFont typeface="맑은 고딕" pitchFamily="50" charset="-127"/>
              <a:buChar char="­"/>
            </a:pPr>
            <a:r>
              <a:rPr lang="en-US" altLang="ko-KR" b="0">
                <a:solidFill>
                  <a:srgbClr val="000000"/>
                </a:solidFill>
              </a:rPr>
              <a:t>Hive</a:t>
            </a:r>
            <a:r>
              <a:rPr lang="ko-KR" altLang="en-US" b="0">
                <a:solidFill>
                  <a:srgbClr val="000000"/>
                </a:solidFill>
              </a:rPr>
              <a:t> </a:t>
            </a:r>
            <a:r>
              <a:rPr lang="en-US" altLang="ko-KR" b="0">
                <a:solidFill>
                  <a:srgbClr val="000000"/>
                </a:solidFill>
              </a:rPr>
              <a:t>QL → MapReduce </a:t>
            </a:r>
            <a:r>
              <a:rPr lang="ko-KR" altLang="en-US" b="0">
                <a:solidFill>
                  <a:srgbClr val="000000"/>
                </a:solidFill>
              </a:rPr>
              <a:t>변환 </a:t>
            </a:r>
            <a:r>
              <a:rPr lang="en-US" altLang="ko-KR" b="0">
                <a:solidFill>
                  <a:srgbClr val="000000"/>
                </a:solidFill>
              </a:rPr>
              <a:t>→ Hadoop Cluster</a:t>
            </a:r>
            <a:r>
              <a:rPr lang="ko-KR" altLang="en-US" b="0">
                <a:solidFill>
                  <a:srgbClr val="000000"/>
                </a:solidFill>
              </a:rPr>
              <a:t>에서 실행</a:t>
            </a:r>
            <a:r>
              <a:rPr lang="en-US" altLang="ko-KR" b="0">
                <a:solidFill>
                  <a:srgbClr val="000000"/>
                </a:solidFill>
              </a:rPr>
              <a:t> </a:t>
            </a:r>
          </a:p>
          <a:p>
            <a:pPr lvl="3" eaLnBrk="1" hangingPunct="1">
              <a:buFontTx/>
              <a:buNone/>
            </a:pPr>
            <a:r>
              <a:rPr lang="en-US" altLang="ko-KR" sz="1200" b="0">
                <a:solidFill>
                  <a:srgbClr val="FF0000"/>
                </a:solidFill>
              </a:rPr>
              <a:t>1. Hive : </a:t>
            </a:r>
            <a:r>
              <a:rPr lang="ko-KR" altLang="en-US" sz="1200" b="0">
                <a:solidFill>
                  <a:srgbClr val="FF0000"/>
                </a:solidFill>
              </a:rPr>
              <a:t>대용량 배치 처리에 적합</a:t>
            </a:r>
            <a:endParaRPr lang="en-US" altLang="ko-KR" sz="1200" b="0">
              <a:solidFill>
                <a:srgbClr val="FF0000"/>
              </a:solidFill>
            </a:endParaRPr>
          </a:p>
          <a:p>
            <a:pPr lvl="3" eaLnBrk="1" hangingPunct="1">
              <a:buFontTx/>
              <a:buNone/>
            </a:pPr>
            <a:r>
              <a:rPr lang="en-US" altLang="ko-KR" sz="1200" b="0">
                <a:solidFill>
                  <a:srgbClr val="FF0000"/>
                </a:solidFill>
              </a:rPr>
              <a:t>2. Stinger : tez, </a:t>
            </a:r>
            <a:r>
              <a:rPr lang="ko-KR" altLang="en-US" sz="1200" b="0">
                <a:solidFill>
                  <a:srgbClr val="FF0000"/>
                </a:solidFill>
              </a:rPr>
              <a:t>보다 빠른 응답속도에 더 초점을 맞춤</a:t>
            </a:r>
            <a:endParaRPr lang="en-US" altLang="ko-KR" sz="1200" b="0">
              <a:solidFill>
                <a:srgbClr val="FF0000"/>
              </a:solidFill>
            </a:endParaRPr>
          </a:p>
          <a:p>
            <a:pPr lvl="1" eaLnBrk="1" hangingPunct="1">
              <a:buFont typeface="Wingdings" pitchFamily="2" charset="2"/>
              <a:buChar char="§"/>
            </a:pPr>
            <a:endParaRPr lang="en-US" altLang="ko-KR" sz="1600" b="0">
              <a:solidFill>
                <a:srgbClr val="FF0000"/>
              </a:solidFill>
            </a:endParaRPr>
          </a:p>
          <a:p>
            <a:pPr lvl="1" eaLnBrk="1" hangingPunct="1">
              <a:buFont typeface="Wingdings" pitchFamily="2" charset="2"/>
              <a:buChar char="§"/>
            </a:pPr>
            <a:r>
              <a:rPr lang="en-US" altLang="ko-KR" sz="1600" b="0">
                <a:solidFill>
                  <a:srgbClr val="000000"/>
                </a:solidFill>
              </a:rPr>
              <a:t>B type : </a:t>
            </a:r>
            <a:r>
              <a:rPr lang="ko-KR" altLang="en-US" sz="1600" b="0">
                <a:solidFill>
                  <a:srgbClr val="000000"/>
                </a:solidFill>
              </a:rPr>
              <a:t>자체 </a:t>
            </a:r>
            <a:r>
              <a:rPr lang="en-US" altLang="ko-KR" sz="1600" b="0">
                <a:solidFill>
                  <a:srgbClr val="000000"/>
                </a:solidFill>
              </a:rPr>
              <a:t>SQL </a:t>
            </a:r>
            <a:r>
              <a:rPr lang="ko-KR" altLang="en-US" sz="1600" b="0">
                <a:solidFill>
                  <a:srgbClr val="000000"/>
                </a:solidFill>
              </a:rPr>
              <a:t>실행엔진 </a:t>
            </a:r>
            <a:r>
              <a:rPr lang="en-US" altLang="ko-KR" sz="1600" b="0">
                <a:solidFill>
                  <a:srgbClr val="000000"/>
                </a:solidFill>
              </a:rPr>
              <a:t>on Hadoop </a:t>
            </a:r>
          </a:p>
          <a:p>
            <a:pPr lvl="2" eaLnBrk="1" hangingPunct="1">
              <a:buFont typeface="맑은 고딕" pitchFamily="50" charset="-127"/>
              <a:buChar char="­"/>
            </a:pPr>
            <a:r>
              <a:rPr lang="en-US" altLang="ko-KR" b="0">
                <a:solidFill>
                  <a:srgbClr val="000000"/>
                </a:solidFill>
              </a:rPr>
              <a:t>Hadoop, Hive</a:t>
            </a:r>
            <a:r>
              <a:rPr lang="ko-KR" altLang="en-US" b="0">
                <a:solidFill>
                  <a:srgbClr val="000000"/>
                </a:solidFill>
              </a:rPr>
              <a:t> 기반 </a:t>
            </a:r>
            <a:endParaRPr lang="en-US" altLang="ko-KR" b="0">
              <a:solidFill>
                <a:srgbClr val="000000"/>
              </a:solidFill>
            </a:endParaRPr>
          </a:p>
          <a:p>
            <a:pPr lvl="3" eaLnBrk="1" hangingPunct="1"/>
            <a:r>
              <a:rPr lang="en-US" altLang="ko-KR" sz="1200" b="0">
                <a:solidFill>
                  <a:srgbClr val="000000"/>
                </a:solidFill>
              </a:rPr>
              <a:t>MapReduce</a:t>
            </a:r>
            <a:r>
              <a:rPr lang="ko-KR" altLang="en-US" sz="1200" b="0">
                <a:solidFill>
                  <a:srgbClr val="000000"/>
                </a:solidFill>
              </a:rPr>
              <a:t>는 사용하지 않음</a:t>
            </a:r>
            <a:endParaRPr lang="en-US" altLang="ko-KR" sz="1200" b="0">
              <a:solidFill>
                <a:srgbClr val="000000"/>
              </a:solidFill>
            </a:endParaRPr>
          </a:p>
          <a:p>
            <a:pPr lvl="3" eaLnBrk="1" hangingPunct="1"/>
            <a:r>
              <a:rPr lang="en-US" altLang="ko-KR" sz="1200" b="0">
                <a:solidFill>
                  <a:srgbClr val="000000"/>
                </a:solidFill>
              </a:rPr>
              <a:t>HDFS</a:t>
            </a:r>
            <a:r>
              <a:rPr lang="ko-KR" altLang="en-US" sz="1200" b="0">
                <a:solidFill>
                  <a:srgbClr val="000000"/>
                </a:solidFill>
              </a:rPr>
              <a:t> </a:t>
            </a:r>
            <a:r>
              <a:rPr lang="en-US" altLang="ko-KR" sz="1200" b="0">
                <a:solidFill>
                  <a:srgbClr val="000000"/>
                </a:solidFill>
              </a:rPr>
              <a:t>100% </a:t>
            </a:r>
            <a:r>
              <a:rPr lang="ko-KR" altLang="en-US" sz="1200" b="0">
                <a:solidFill>
                  <a:srgbClr val="000000"/>
                </a:solidFill>
              </a:rPr>
              <a:t>호환</a:t>
            </a:r>
            <a:endParaRPr lang="en-US" altLang="ko-KR" sz="1200" b="0">
              <a:solidFill>
                <a:srgbClr val="000000"/>
              </a:solidFill>
            </a:endParaRPr>
          </a:p>
          <a:p>
            <a:pPr lvl="3" eaLnBrk="1" hangingPunct="1"/>
            <a:r>
              <a:rPr lang="en-US" altLang="ko-KR" sz="1200" b="0">
                <a:solidFill>
                  <a:srgbClr val="000000"/>
                </a:solidFill>
              </a:rPr>
              <a:t>Hive</a:t>
            </a:r>
            <a:r>
              <a:rPr lang="ko-KR" altLang="en-US" sz="1200" b="0">
                <a:solidFill>
                  <a:srgbClr val="000000"/>
                </a:solidFill>
              </a:rPr>
              <a:t>의 </a:t>
            </a:r>
            <a:r>
              <a:rPr lang="en-US" altLang="ko-KR" sz="1200" b="0">
                <a:solidFill>
                  <a:srgbClr val="000000"/>
                </a:solidFill>
              </a:rPr>
              <a:t>MetaStore</a:t>
            </a:r>
            <a:r>
              <a:rPr lang="ko-KR" altLang="en-US" sz="1200" b="0">
                <a:solidFill>
                  <a:srgbClr val="000000"/>
                </a:solidFill>
              </a:rPr>
              <a:t>를 활용</a:t>
            </a:r>
            <a:r>
              <a:rPr lang="en-US" altLang="ko-KR" sz="1200" b="0">
                <a:solidFill>
                  <a:srgbClr val="000000"/>
                </a:solidFill>
              </a:rPr>
              <a:t>, </a:t>
            </a:r>
            <a:r>
              <a:rPr lang="ko-KR" altLang="en-US" sz="1200" b="0">
                <a:solidFill>
                  <a:srgbClr val="000000"/>
                </a:solidFill>
              </a:rPr>
              <a:t>그 외 일부 기능을 활용하는 경우도 있음</a:t>
            </a:r>
            <a:endParaRPr lang="en-US" altLang="ko-KR" sz="1200" b="0">
              <a:solidFill>
                <a:srgbClr val="000000"/>
              </a:solidFill>
            </a:endParaRPr>
          </a:p>
          <a:p>
            <a:pPr lvl="2" eaLnBrk="1" hangingPunct="1">
              <a:buFont typeface="맑은 고딕" pitchFamily="50" charset="-127"/>
              <a:buChar char="­"/>
            </a:pPr>
            <a:r>
              <a:rPr lang="ko-KR" altLang="en-US" b="0">
                <a:solidFill>
                  <a:srgbClr val="000000"/>
                </a:solidFill>
              </a:rPr>
              <a:t>자체 </a:t>
            </a:r>
            <a:r>
              <a:rPr lang="en-US" altLang="ko-KR" b="0">
                <a:solidFill>
                  <a:srgbClr val="000000"/>
                </a:solidFill>
              </a:rPr>
              <a:t>SQL </a:t>
            </a:r>
            <a:r>
              <a:rPr lang="ko-KR" altLang="en-US" b="0">
                <a:solidFill>
                  <a:srgbClr val="000000"/>
                </a:solidFill>
              </a:rPr>
              <a:t>실행엔진 </a:t>
            </a:r>
            <a:r>
              <a:rPr lang="en-US" altLang="ko-KR" b="0">
                <a:solidFill>
                  <a:srgbClr val="000000"/>
                </a:solidFill>
              </a:rPr>
              <a:t>- </a:t>
            </a:r>
            <a:r>
              <a:rPr lang="ko-KR" altLang="en-US" b="0">
                <a:solidFill>
                  <a:srgbClr val="000000"/>
                </a:solidFill>
              </a:rPr>
              <a:t>인메모리 방식의 분산 </a:t>
            </a:r>
            <a:r>
              <a:rPr lang="en-US" altLang="ko-KR" b="0">
                <a:solidFill>
                  <a:srgbClr val="000000"/>
                </a:solidFill>
              </a:rPr>
              <a:t>Query </a:t>
            </a:r>
            <a:r>
              <a:rPr lang="ko-KR" altLang="en-US" b="0">
                <a:solidFill>
                  <a:srgbClr val="000000"/>
                </a:solidFill>
              </a:rPr>
              <a:t>엔진</a:t>
            </a:r>
            <a:endParaRPr lang="en-US" altLang="ko-KR" b="0">
              <a:solidFill>
                <a:srgbClr val="000000"/>
              </a:solidFill>
            </a:endParaRPr>
          </a:p>
          <a:p>
            <a:pPr lvl="3" eaLnBrk="1" hangingPunct="1">
              <a:buFontTx/>
              <a:buNone/>
            </a:pPr>
            <a:r>
              <a:rPr lang="en-US" altLang="ko-KR" sz="1200" b="0">
                <a:solidFill>
                  <a:srgbClr val="FF0000"/>
                </a:solidFill>
              </a:rPr>
              <a:t>3. Impala : </a:t>
            </a:r>
            <a:r>
              <a:rPr lang="ko-KR" altLang="en-US" sz="1200" b="0">
                <a:solidFill>
                  <a:srgbClr val="FF0000"/>
                </a:solidFill>
              </a:rPr>
              <a:t>클라우데라</a:t>
            </a:r>
            <a:r>
              <a:rPr lang="en-US" altLang="ko-KR" sz="1200" b="0">
                <a:solidFill>
                  <a:srgbClr val="FF0000"/>
                </a:solidFill>
              </a:rPr>
              <a:t>, </a:t>
            </a:r>
            <a:r>
              <a:rPr lang="ko-KR" altLang="en-US" sz="1200" b="0">
                <a:solidFill>
                  <a:srgbClr val="FF0000"/>
                </a:solidFill>
              </a:rPr>
              <a:t>인메모리</a:t>
            </a:r>
            <a:r>
              <a:rPr lang="en-US" altLang="ko-KR" sz="1200" b="0">
                <a:solidFill>
                  <a:srgbClr val="FF0000"/>
                </a:solidFill>
              </a:rPr>
              <a:t>, </a:t>
            </a:r>
            <a:r>
              <a:rPr lang="ko-KR" altLang="en-US" sz="1200" b="0">
                <a:solidFill>
                  <a:srgbClr val="FF0000"/>
                </a:solidFill>
              </a:rPr>
              <a:t>상용수준이나 </a:t>
            </a:r>
            <a:r>
              <a:rPr lang="en-US" altLang="ko-KR" sz="1200" b="0">
                <a:solidFill>
                  <a:srgbClr val="FF0000"/>
                </a:solidFill>
              </a:rPr>
              <a:t>CDH</a:t>
            </a:r>
            <a:r>
              <a:rPr lang="ko-KR" altLang="en-US" sz="1200" b="0">
                <a:solidFill>
                  <a:srgbClr val="FF0000"/>
                </a:solidFill>
              </a:rPr>
              <a:t>에 의존성이 있음</a:t>
            </a:r>
            <a:endParaRPr lang="en-US" altLang="ko-KR" sz="1200" b="0">
              <a:solidFill>
                <a:srgbClr val="FF0000"/>
              </a:solidFill>
            </a:endParaRPr>
          </a:p>
          <a:p>
            <a:pPr lvl="3" eaLnBrk="1" hangingPunct="1">
              <a:buFontTx/>
              <a:buNone/>
            </a:pPr>
            <a:r>
              <a:rPr lang="en-US" altLang="ko-KR" sz="1200" b="0">
                <a:solidFill>
                  <a:srgbClr val="FF0000"/>
                </a:solidFill>
              </a:rPr>
              <a:t>4. Tajo : </a:t>
            </a:r>
            <a:r>
              <a:rPr lang="ko-KR" altLang="en-US" sz="1200" b="0">
                <a:solidFill>
                  <a:srgbClr val="FF0000"/>
                </a:solidFill>
              </a:rPr>
              <a:t>국산</a:t>
            </a:r>
            <a:r>
              <a:rPr lang="en-US" altLang="ko-KR" sz="1200" b="0">
                <a:solidFill>
                  <a:srgbClr val="FF0000"/>
                </a:solidFill>
              </a:rPr>
              <a:t>, </a:t>
            </a:r>
            <a:r>
              <a:rPr lang="ko-KR" altLang="en-US" sz="1200" b="0">
                <a:solidFill>
                  <a:srgbClr val="FF0000"/>
                </a:solidFill>
              </a:rPr>
              <a:t>하둡의 이상에 충실</a:t>
            </a:r>
            <a:r>
              <a:rPr lang="en-US" altLang="ko-KR" sz="1200" b="0">
                <a:solidFill>
                  <a:srgbClr val="FF0000"/>
                </a:solidFill>
              </a:rPr>
              <a:t>, Hive</a:t>
            </a:r>
            <a:r>
              <a:rPr lang="ko-KR" altLang="en-US" sz="1200" b="0">
                <a:solidFill>
                  <a:srgbClr val="FF0000"/>
                </a:solidFill>
              </a:rPr>
              <a:t>에서 기본적으로 지원하는 기능을 일부만 구현</a:t>
            </a:r>
            <a:endParaRPr lang="en-US" altLang="ko-KR" sz="1200" b="0">
              <a:solidFill>
                <a:srgbClr val="FF0000"/>
              </a:solidFill>
            </a:endParaRPr>
          </a:p>
          <a:p>
            <a:pPr lvl="3" eaLnBrk="1" hangingPunct="1">
              <a:buFontTx/>
              <a:buNone/>
            </a:pPr>
            <a:r>
              <a:rPr lang="en-US" altLang="ko-KR" sz="1200" b="0">
                <a:solidFill>
                  <a:srgbClr val="FF0000"/>
                </a:solidFill>
              </a:rPr>
              <a:t>5. Presto : </a:t>
            </a:r>
            <a:r>
              <a:rPr lang="ko-KR" altLang="en-US" sz="1200" b="0">
                <a:solidFill>
                  <a:srgbClr val="FF0000"/>
                </a:solidFill>
              </a:rPr>
              <a:t>페이스북</a:t>
            </a:r>
            <a:r>
              <a:rPr lang="en-US" altLang="ko-KR" sz="1200" b="0">
                <a:solidFill>
                  <a:srgbClr val="FF0000"/>
                </a:solidFill>
              </a:rPr>
              <a:t>, Pipelining &amp; Streaming, </a:t>
            </a:r>
            <a:r>
              <a:rPr lang="ko-KR" altLang="en-US" sz="1200" b="0">
                <a:solidFill>
                  <a:srgbClr val="FF0000"/>
                </a:solidFill>
              </a:rPr>
              <a:t>가장 빠름</a:t>
            </a:r>
            <a:r>
              <a:rPr lang="en-US" altLang="ko-KR" sz="1200" b="0">
                <a:solidFill>
                  <a:srgbClr val="FF0000"/>
                </a:solidFill>
              </a:rPr>
              <a:t>(</a:t>
            </a:r>
            <a:r>
              <a:rPr lang="ko-KR" altLang="en-US" sz="1200" b="0">
                <a:solidFill>
                  <a:srgbClr val="FF0000"/>
                </a:solidFill>
              </a:rPr>
              <a:t>매우 빠르게</a:t>
            </a:r>
            <a:r>
              <a:rPr lang="en-US" altLang="ko-KR" sz="1200" b="0">
                <a:solidFill>
                  <a:srgbClr val="FF0000"/>
                </a:solidFill>
              </a:rPr>
              <a:t>)</a:t>
            </a:r>
          </a:p>
          <a:p>
            <a:pPr lvl="3" eaLnBrk="1" hangingPunct="1">
              <a:buFontTx/>
              <a:buNone/>
            </a:pPr>
            <a:r>
              <a:rPr lang="en-US" altLang="ko-KR" sz="1200" b="0">
                <a:solidFill>
                  <a:srgbClr val="FF0000"/>
                </a:solidFill>
              </a:rPr>
              <a:t>6. Drill : Apache, </a:t>
            </a:r>
            <a:r>
              <a:rPr lang="ko-KR" altLang="en-US" sz="1200" b="0">
                <a:solidFill>
                  <a:srgbClr val="FF0000"/>
                </a:solidFill>
              </a:rPr>
              <a:t>구글의 </a:t>
            </a:r>
            <a:r>
              <a:rPr lang="en-US" altLang="ko-KR" sz="1200" b="0">
                <a:solidFill>
                  <a:srgbClr val="FF0000"/>
                </a:solidFill>
              </a:rPr>
              <a:t>Dremel </a:t>
            </a:r>
          </a:p>
          <a:p>
            <a:pPr lvl="1" eaLnBrk="1" hangingPunct="1">
              <a:buFont typeface="Wingdings" pitchFamily="2" charset="2"/>
              <a:buChar char="§"/>
            </a:pPr>
            <a:endParaRPr lang="en-US" altLang="ko-KR" sz="1200" b="0">
              <a:solidFill>
                <a:srgbClr val="FF0000"/>
              </a:solidFill>
            </a:endParaRPr>
          </a:p>
        </p:txBody>
      </p:sp>
      <p:sp>
        <p:nvSpPr>
          <p:cNvPr id="195587" name="제목 1"/>
          <p:cNvSpPr>
            <a:spLocks/>
          </p:cNvSpPr>
          <p:nvPr/>
        </p:nvSpPr>
        <p:spPr bwMode="auto">
          <a:xfrm>
            <a:off x="415925" y="188913"/>
            <a:ext cx="8507413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3000" smtClean="0">
                <a:solidFill>
                  <a:srgbClr val="FFFFFF"/>
                </a:solidFill>
              </a:rPr>
              <a:t>2. SQL on Hadoop </a:t>
            </a:r>
            <a:endParaRPr lang="ko-KR" altLang="en-US" sz="300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10" name="TextBox 2"/>
          <p:cNvSpPr txBox="1">
            <a:spLocks noChangeArrowheads="1"/>
          </p:cNvSpPr>
          <p:nvPr/>
        </p:nvSpPr>
        <p:spPr bwMode="auto">
          <a:xfrm>
            <a:off x="415925" y="1196975"/>
            <a:ext cx="9050338" cy="1382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261938" indent="-261938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441325" indent="-1778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603250" indent="-160338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757238" indent="-1524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hangingPunct="1">
              <a:buFont typeface="Wingdings" pitchFamily="2" charset="2"/>
              <a:buChar char="l"/>
            </a:pPr>
            <a:r>
              <a:rPr lang="ko-KR" altLang="en-US" sz="1800">
                <a:solidFill>
                  <a:srgbClr val="000000"/>
                </a:solidFill>
              </a:rPr>
              <a:t>분류</a:t>
            </a:r>
          </a:p>
          <a:p>
            <a:pPr lvl="1" eaLnBrk="1" hangingPunct="1">
              <a:buFont typeface="Wingdings" pitchFamily="2" charset="2"/>
              <a:buChar char="§"/>
            </a:pPr>
            <a:r>
              <a:rPr lang="en-US" altLang="ko-KR" sz="1600" b="0">
                <a:solidFill>
                  <a:srgbClr val="000000"/>
                </a:solidFill>
              </a:rPr>
              <a:t>C type : </a:t>
            </a:r>
            <a:r>
              <a:rPr lang="ko-KR" altLang="en-US" sz="1600" b="0">
                <a:solidFill>
                  <a:srgbClr val="000000"/>
                </a:solidFill>
              </a:rPr>
              <a:t>혼합 방식</a:t>
            </a:r>
            <a:endParaRPr lang="en-US" altLang="ko-KR" sz="1600" b="0">
              <a:solidFill>
                <a:srgbClr val="000000"/>
              </a:solidFill>
            </a:endParaRPr>
          </a:p>
          <a:p>
            <a:pPr lvl="2" eaLnBrk="1" hangingPunct="1">
              <a:buFont typeface="맑은 고딕" pitchFamily="50" charset="-127"/>
              <a:buChar char="­"/>
            </a:pPr>
            <a:r>
              <a:rPr lang="ko-KR" altLang="en-US" b="0">
                <a:solidFill>
                  <a:srgbClr val="000000"/>
                </a:solidFill>
              </a:rPr>
              <a:t>인메모리</a:t>
            </a:r>
            <a:r>
              <a:rPr lang="en-US" altLang="ko-KR" b="0">
                <a:solidFill>
                  <a:srgbClr val="000000"/>
                </a:solidFill>
              </a:rPr>
              <a:t>, MapReduce DAG</a:t>
            </a:r>
          </a:p>
          <a:p>
            <a:pPr lvl="3" eaLnBrk="1" hangingPunct="1">
              <a:buFontTx/>
              <a:buNone/>
            </a:pPr>
            <a:r>
              <a:rPr lang="en-US" altLang="ko-KR" sz="1200" b="0">
                <a:solidFill>
                  <a:srgbClr val="FF0000"/>
                </a:solidFill>
              </a:rPr>
              <a:t>7. </a:t>
            </a:r>
            <a:r>
              <a:rPr lang="en-US" altLang="ko-KR" sz="1200" b="0" smtClean="0">
                <a:solidFill>
                  <a:srgbClr val="FF0000"/>
                </a:solidFill>
              </a:rPr>
              <a:t>Shark(SparkSQL) </a:t>
            </a:r>
            <a:r>
              <a:rPr lang="en-US" altLang="ko-KR" sz="1200" b="0">
                <a:solidFill>
                  <a:srgbClr val="FF0000"/>
                </a:solidFill>
              </a:rPr>
              <a:t>: Spark </a:t>
            </a:r>
            <a:r>
              <a:rPr lang="ko-KR" altLang="en-US" sz="1200" b="0">
                <a:solidFill>
                  <a:srgbClr val="FF0000"/>
                </a:solidFill>
              </a:rPr>
              <a:t>기반으로 </a:t>
            </a:r>
            <a:r>
              <a:rPr lang="en-US" altLang="ko-KR" sz="1200" b="0">
                <a:solidFill>
                  <a:srgbClr val="FF0000"/>
                </a:solidFill>
              </a:rPr>
              <a:t>SQL</a:t>
            </a:r>
            <a:r>
              <a:rPr lang="ko-KR" altLang="en-US" sz="1200" b="0">
                <a:solidFill>
                  <a:srgbClr val="FF0000"/>
                </a:solidFill>
              </a:rPr>
              <a:t>을 지원</a:t>
            </a:r>
            <a:endParaRPr lang="en-US" altLang="ko-KR" sz="1200" b="0">
              <a:solidFill>
                <a:srgbClr val="FF0000"/>
              </a:solidFill>
            </a:endParaRPr>
          </a:p>
        </p:txBody>
      </p:sp>
      <p:sp>
        <p:nvSpPr>
          <p:cNvPr id="196611" name="제목 1"/>
          <p:cNvSpPr>
            <a:spLocks/>
          </p:cNvSpPr>
          <p:nvPr/>
        </p:nvSpPr>
        <p:spPr bwMode="auto">
          <a:xfrm>
            <a:off x="415925" y="188913"/>
            <a:ext cx="8507413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3000" smtClean="0">
                <a:solidFill>
                  <a:srgbClr val="FFFFFF"/>
                </a:solidFill>
              </a:rPr>
              <a:t>2. SQL on Hadoop </a:t>
            </a:r>
            <a:endParaRPr lang="ko-KR" altLang="en-US" sz="300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6" name="제목 2"/>
          <p:cNvSpPr>
            <a:spLocks/>
          </p:cNvSpPr>
          <p:nvPr/>
        </p:nvSpPr>
        <p:spPr bwMode="auto">
          <a:xfrm>
            <a:off x="812800" y="1736725"/>
            <a:ext cx="8713788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4400" smtClean="0">
                <a:solidFill>
                  <a:srgbClr val="000000"/>
                </a:solidFill>
              </a:rPr>
              <a:t>Spark</a:t>
            </a:r>
            <a:endParaRPr lang="ko-KR" altLang="en-US" sz="440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0" name="제목 1"/>
          <p:cNvSpPr>
            <a:spLocks noGrp="1"/>
          </p:cNvSpPr>
          <p:nvPr>
            <p:ph type="ctrTitle" idx="4294967295"/>
          </p:nvPr>
        </p:nvSpPr>
        <p:spPr>
          <a:xfrm>
            <a:off x="415925" y="188913"/>
            <a:ext cx="8507413" cy="647700"/>
          </a:xfrm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000000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t"/>
          <a:lstStyle/>
          <a:p>
            <a:pPr algn="l" eaLnBrk="1" hangingPunct="1"/>
            <a:r>
              <a:rPr lang="en-US" altLang="ko-KR" sz="3000" b="1" smtClean="0">
                <a:solidFill>
                  <a:schemeClr val="bg1"/>
                </a:solidFill>
              </a:rPr>
              <a:t>3. Spark</a:t>
            </a:r>
            <a:br>
              <a:rPr lang="en-US" altLang="ko-KR" sz="3000" b="1" smtClean="0">
                <a:solidFill>
                  <a:schemeClr val="bg1"/>
                </a:solidFill>
              </a:rPr>
            </a:br>
            <a:endParaRPr lang="ko-KR" altLang="en-US" sz="3000" b="1" smtClean="0">
              <a:solidFill>
                <a:schemeClr val="bg1"/>
              </a:solidFill>
            </a:endParaRPr>
          </a:p>
        </p:txBody>
      </p:sp>
      <p:sp>
        <p:nvSpPr>
          <p:cNvPr id="206851" name="TextBox 3"/>
          <p:cNvSpPr txBox="1">
            <a:spLocks noChangeArrowheads="1"/>
          </p:cNvSpPr>
          <p:nvPr/>
        </p:nvSpPr>
        <p:spPr bwMode="auto">
          <a:xfrm>
            <a:off x="415925" y="1196975"/>
            <a:ext cx="9074150" cy="48105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261938" indent="-261938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441325" indent="-1778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603250" indent="-160338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hangingPunct="1">
              <a:buFont typeface="Wingdings" pitchFamily="2" charset="2"/>
              <a:buChar char="l"/>
            </a:pPr>
            <a:r>
              <a:rPr lang="ko-KR" altLang="en-US" sz="1800">
                <a:solidFill>
                  <a:srgbClr val="000000"/>
                </a:solidFill>
              </a:rPr>
              <a:t>개요</a:t>
            </a:r>
          </a:p>
          <a:p>
            <a:pPr lvl="1" eaLnBrk="1" hangingPunct="1">
              <a:buFont typeface="Wingdings" pitchFamily="2" charset="2"/>
              <a:buChar char="§"/>
            </a:pPr>
            <a:r>
              <a:rPr lang="ko-KR" altLang="en-US" sz="1600" b="0">
                <a:solidFill>
                  <a:srgbClr val="000000"/>
                </a:solidFill>
              </a:rPr>
              <a:t>분산</a:t>
            </a:r>
            <a:r>
              <a:rPr lang="en-US" altLang="ko-KR" sz="1600" b="0">
                <a:solidFill>
                  <a:srgbClr val="000000"/>
                </a:solidFill>
              </a:rPr>
              <a:t>, </a:t>
            </a:r>
            <a:r>
              <a:rPr lang="ko-KR" altLang="en-US" sz="1600" b="0">
                <a:solidFill>
                  <a:srgbClr val="000000"/>
                </a:solidFill>
              </a:rPr>
              <a:t>초고속</a:t>
            </a:r>
            <a:r>
              <a:rPr lang="en-US" altLang="ko-KR" sz="1600" b="0">
                <a:solidFill>
                  <a:srgbClr val="000000"/>
                </a:solidFill>
              </a:rPr>
              <a:t>, </a:t>
            </a:r>
            <a:r>
              <a:rPr lang="ko-KR" altLang="en-US" sz="1600" b="0">
                <a:solidFill>
                  <a:srgbClr val="000000"/>
                </a:solidFill>
              </a:rPr>
              <a:t>인메모리 </a:t>
            </a:r>
            <a:r>
              <a:rPr lang="en-US" altLang="ko-KR" sz="1600" b="0">
                <a:solidFill>
                  <a:srgbClr val="000000"/>
                </a:solidFill>
              </a:rPr>
              <a:t>MapReduce like Computing Framework</a:t>
            </a:r>
          </a:p>
          <a:p>
            <a:pPr lvl="2" eaLnBrk="1" hangingPunct="1">
              <a:buFont typeface="맑은 고딕" pitchFamily="50" charset="-127"/>
              <a:buChar char="­"/>
            </a:pPr>
            <a:r>
              <a:rPr lang="en-US" altLang="ko-KR" b="0">
                <a:solidFill>
                  <a:srgbClr val="000000"/>
                </a:solidFill>
              </a:rPr>
              <a:t>Interactive </a:t>
            </a:r>
            <a:r>
              <a:rPr lang="ko-KR" altLang="en-US" b="0">
                <a:solidFill>
                  <a:srgbClr val="000000"/>
                </a:solidFill>
              </a:rPr>
              <a:t>쿼리를 위한 인메모리 데이터 스토리지</a:t>
            </a:r>
            <a:endParaRPr lang="en-US" altLang="ko-KR" b="0">
              <a:solidFill>
                <a:srgbClr val="000000"/>
              </a:solidFill>
            </a:endParaRPr>
          </a:p>
          <a:p>
            <a:pPr lvl="2" eaLnBrk="1" hangingPunct="1">
              <a:buFont typeface="맑은 고딕" pitchFamily="50" charset="-127"/>
              <a:buChar char="­"/>
            </a:pPr>
            <a:r>
              <a:rPr lang="en-US" altLang="ko-KR" b="0">
                <a:solidFill>
                  <a:srgbClr val="000000"/>
                </a:solidFill>
              </a:rPr>
              <a:t>Graph </a:t>
            </a:r>
            <a:r>
              <a:rPr lang="ko-KR" altLang="en-US" b="0">
                <a:solidFill>
                  <a:srgbClr val="000000"/>
                </a:solidFill>
              </a:rPr>
              <a:t>등 쿼리에 최적화된 실행 엔진</a:t>
            </a:r>
            <a:endParaRPr lang="en-US" altLang="ko-KR" b="0">
              <a:solidFill>
                <a:srgbClr val="000000"/>
              </a:solidFill>
            </a:endParaRPr>
          </a:p>
          <a:p>
            <a:pPr lvl="2" eaLnBrk="1" hangingPunct="1">
              <a:buFont typeface="맑은 고딕" pitchFamily="50" charset="-127"/>
              <a:buChar char="­"/>
            </a:pPr>
            <a:r>
              <a:rPr lang="en-US" altLang="ko-KR" b="0">
                <a:solidFill>
                  <a:srgbClr val="000000"/>
                </a:solidFill>
              </a:rPr>
              <a:t>Iterative Algorithms(Machine Learning)</a:t>
            </a:r>
          </a:p>
          <a:p>
            <a:pPr lvl="2" eaLnBrk="1" hangingPunct="1">
              <a:buFont typeface="맑은 고딕" pitchFamily="50" charset="-127"/>
              <a:buChar char="­"/>
            </a:pPr>
            <a:r>
              <a:rPr lang="en-US" altLang="ko-KR" b="0">
                <a:solidFill>
                  <a:srgbClr val="000000"/>
                </a:solidFill>
              </a:rPr>
              <a:t>Interactive Data Mining</a:t>
            </a:r>
          </a:p>
          <a:p>
            <a:pPr lvl="2" eaLnBrk="1" hangingPunct="1">
              <a:buFont typeface="맑은 고딕" pitchFamily="50" charset="-127"/>
              <a:buChar char="­"/>
            </a:pPr>
            <a:r>
              <a:rPr lang="ko-KR" altLang="en-US" b="0">
                <a:solidFill>
                  <a:srgbClr val="000000"/>
                </a:solidFill>
              </a:rPr>
              <a:t>하둡보다 엄청 빠름</a:t>
            </a:r>
            <a:endParaRPr lang="en-US" altLang="ko-KR" b="0">
              <a:solidFill>
                <a:srgbClr val="000000"/>
              </a:solidFill>
            </a:endParaRPr>
          </a:p>
          <a:p>
            <a:pPr lvl="2" eaLnBrk="1" hangingPunct="1">
              <a:buFont typeface="맑은 고딕" pitchFamily="50" charset="-127"/>
              <a:buChar char="­"/>
            </a:pPr>
            <a:r>
              <a:rPr lang="en-US" altLang="ko-KR" b="0">
                <a:solidFill>
                  <a:srgbClr val="000000"/>
                </a:solidFill>
              </a:rPr>
              <a:t>Stinger</a:t>
            </a:r>
            <a:r>
              <a:rPr lang="ko-KR" altLang="en-US" b="0">
                <a:solidFill>
                  <a:srgbClr val="000000"/>
                </a:solidFill>
              </a:rPr>
              <a:t>와 유사한 아키텍처</a:t>
            </a:r>
            <a:endParaRPr lang="en-US" altLang="ko-KR" b="0">
              <a:solidFill>
                <a:srgbClr val="000000"/>
              </a:solidFill>
            </a:endParaRPr>
          </a:p>
          <a:p>
            <a:pPr lvl="1" eaLnBrk="1" hangingPunct="1">
              <a:buFont typeface="Wingdings" pitchFamily="2" charset="2"/>
              <a:buChar char="§"/>
            </a:pPr>
            <a:endParaRPr lang="en-US" altLang="ko-KR" sz="1600" b="0">
              <a:solidFill>
                <a:srgbClr val="000000"/>
              </a:solidFill>
            </a:endParaRPr>
          </a:p>
          <a:p>
            <a:pPr lvl="1" eaLnBrk="1" hangingPunct="1">
              <a:buFont typeface="Wingdings" pitchFamily="2" charset="2"/>
              <a:buChar char="§"/>
            </a:pPr>
            <a:r>
              <a:rPr lang="en-US" altLang="ko-KR" sz="1600" b="0">
                <a:solidFill>
                  <a:srgbClr val="000000"/>
                </a:solidFill>
              </a:rPr>
              <a:t>Hadoop Storage </a:t>
            </a:r>
            <a:r>
              <a:rPr lang="ko-KR" altLang="en-US" sz="1600" b="0" smtClean="0">
                <a:solidFill>
                  <a:srgbClr val="000000"/>
                </a:solidFill>
              </a:rPr>
              <a:t>및 </a:t>
            </a:r>
            <a:r>
              <a:rPr lang="en-US" altLang="ko-KR" sz="1600" b="0" smtClean="0">
                <a:solidFill>
                  <a:srgbClr val="000000"/>
                </a:solidFill>
              </a:rPr>
              <a:t>DataBase Support</a:t>
            </a:r>
            <a:endParaRPr lang="en-US" altLang="ko-KR" sz="1600" b="0">
              <a:solidFill>
                <a:srgbClr val="000000"/>
              </a:solidFill>
            </a:endParaRPr>
          </a:p>
          <a:p>
            <a:pPr lvl="2" eaLnBrk="1" hangingPunct="1">
              <a:buFont typeface="맑은 고딕" pitchFamily="50" charset="-127"/>
              <a:buChar char="­"/>
            </a:pPr>
            <a:r>
              <a:rPr lang="ko-KR" altLang="en-US" b="0">
                <a:solidFill>
                  <a:srgbClr val="000000"/>
                </a:solidFill>
              </a:rPr>
              <a:t>하둡 기반 시스템과 호환</a:t>
            </a:r>
            <a:endParaRPr lang="en-US" altLang="ko-KR" b="0">
              <a:solidFill>
                <a:srgbClr val="000000"/>
              </a:solidFill>
            </a:endParaRPr>
          </a:p>
          <a:p>
            <a:pPr lvl="2" eaLnBrk="1" hangingPunct="1">
              <a:buFont typeface="맑은 고딕" pitchFamily="50" charset="-127"/>
              <a:buChar char="­"/>
            </a:pPr>
            <a:r>
              <a:rPr lang="en-US" altLang="ko-KR" b="0">
                <a:solidFill>
                  <a:srgbClr val="000000"/>
                </a:solidFill>
              </a:rPr>
              <a:t>HDFS, Hbase, SequenceFiles </a:t>
            </a:r>
            <a:r>
              <a:rPr lang="en-US" altLang="ko-KR" b="0" smtClean="0">
                <a:solidFill>
                  <a:srgbClr val="000000"/>
                </a:solidFill>
                <a:latin typeface="나눔고딕" pitchFamily="50" charset="-127"/>
              </a:rPr>
              <a:t>…</a:t>
            </a:r>
            <a:r>
              <a:rPr lang="en-US" altLang="ko-KR" b="0" smtClean="0">
                <a:solidFill>
                  <a:srgbClr val="000000"/>
                </a:solidFill>
              </a:rPr>
              <a:t>..</a:t>
            </a:r>
          </a:p>
          <a:p>
            <a:pPr lvl="2" eaLnBrk="1" hangingPunct="1">
              <a:buFont typeface="맑은 고딕" pitchFamily="50" charset="-127"/>
              <a:buChar char="­"/>
            </a:pPr>
            <a:r>
              <a:rPr lang="en-US" altLang="ko-KR" sz="1600" b="0" smtClean="0">
                <a:solidFill>
                  <a:srgbClr val="000000"/>
                </a:solidFill>
              </a:rPr>
              <a:t>Mysql, Oralce, Casandra ... : JDBC Driver</a:t>
            </a:r>
            <a:endParaRPr lang="en-US" altLang="ko-KR" sz="1600" b="0">
              <a:solidFill>
                <a:srgbClr val="000000"/>
              </a:solidFill>
            </a:endParaRPr>
          </a:p>
          <a:p>
            <a:pPr lvl="1" eaLnBrk="1" hangingPunct="1">
              <a:buFont typeface="Wingdings" pitchFamily="2" charset="2"/>
              <a:buChar char="§"/>
            </a:pPr>
            <a:endParaRPr lang="ko-KR" altLang="en-US" b="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74" name="제목 1"/>
          <p:cNvSpPr>
            <a:spLocks noGrp="1"/>
          </p:cNvSpPr>
          <p:nvPr>
            <p:ph type="ctrTitle" idx="4294967295"/>
          </p:nvPr>
        </p:nvSpPr>
        <p:spPr>
          <a:xfrm>
            <a:off x="415925" y="188913"/>
            <a:ext cx="8507413" cy="647700"/>
          </a:xfrm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000000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t"/>
          <a:lstStyle/>
          <a:p>
            <a:pPr algn="l" eaLnBrk="1" hangingPunct="1"/>
            <a:r>
              <a:rPr lang="en-US" altLang="ko-KR" sz="3000" b="1" smtClean="0">
                <a:solidFill>
                  <a:schemeClr val="bg1"/>
                </a:solidFill>
              </a:rPr>
              <a:t>3. Spark</a:t>
            </a:r>
            <a:br>
              <a:rPr lang="en-US" altLang="ko-KR" sz="3000" b="1" smtClean="0">
                <a:solidFill>
                  <a:schemeClr val="bg1"/>
                </a:solidFill>
              </a:rPr>
            </a:br>
            <a:endParaRPr lang="ko-KR" altLang="en-US" sz="3000" b="1" smtClean="0">
              <a:solidFill>
                <a:schemeClr val="bg1"/>
              </a:solidFill>
            </a:endParaRPr>
          </a:p>
        </p:txBody>
      </p:sp>
      <p:sp>
        <p:nvSpPr>
          <p:cNvPr id="207875" name="TextBox 3"/>
          <p:cNvSpPr txBox="1">
            <a:spLocks noChangeArrowheads="1"/>
          </p:cNvSpPr>
          <p:nvPr/>
        </p:nvSpPr>
        <p:spPr bwMode="auto">
          <a:xfrm>
            <a:off x="415925" y="1196975"/>
            <a:ext cx="9074150" cy="51798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261938" indent="-261938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441325" indent="-1778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603250" indent="-160338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hangingPunct="1">
              <a:buFont typeface="Wingdings" pitchFamily="2" charset="2"/>
              <a:buChar char="l"/>
            </a:pPr>
            <a:r>
              <a:rPr lang="ko-KR" altLang="en-US" sz="1800">
                <a:solidFill>
                  <a:srgbClr val="000000"/>
                </a:solidFill>
              </a:rPr>
              <a:t>특징</a:t>
            </a:r>
          </a:p>
          <a:p>
            <a:pPr lvl="1" eaLnBrk="1" hangingPunct="1">
              <a:buFont typeface="Wingdings" pitchFamily="2" charset="2"/>
              <a:buChar char="§"/>
            </a:pPr>
            <a:r>
              <a:rPr lang="en-US" altLang="ko-KR" sz="1600" b="0">
                <a:solidFill>
                  <a:srgbClr val="000000"/>
                </a:solidFill>
              </a:rPr>
              <a:t>HDFS &amp; Hive </a:t>
            </a:r>
            <a:r>
              <a:rPr lang="ko-KR" altLang="en-US" sz="1600" b="0">
                <a:solidFill>
                  <a:srgbClr val="000000"/>
                </a:solidFill>
              </a:rPr>
              <a:t>통합</a:t>
            </a:r>
            <a:endParaRPr lang="en-US" altLang="ko-KR" sz="1600" b="0">
              <a:solidFill>
                <a:srgbClr val="000000"/>
              </a:solidFill>
            </a:endParaRPr>
          </a:p>
          <a:p>
            <a:pPr lvl="2" eaLnBrk="1" hangingPunct="1">
              <a:buFont typeface="맑은 고딕" pitchFamily="50" charset="-127"/>
              <a:buChar char="­"/>
            </a:pPr>
            <a:r>
              <a:rPr lang="en-US" altLang="ko-KR" b="0">
                <a:solidFill>
                  <a:srgbClr val="000000"/>
                </a:solidFill>
              </a:rPr>
              <a:t>Port</a:t>
            </a:r>
            <a:r>
              <a:rPr lang="ko-KR" altLang="en-US" b="0">
                <a:solidFill>
                  <a:srgbClr val="000000"/>
                </a:solidFill>
              </a:rPr>
              <a:t> </a:t>
            </a:r>
            <a:r>
              <a:rPr lang="en-US" altLang="ko-KR" b="0">
                <a:solidFill>
                  <a:srgbClr val="000000"/>
                </a:solidFill>
              </a:rPr>
              <a:t>of Hive to run on Spark</a:t>
            </a:r>
          </a:p>
          <a:p>
            <a:pPr lvl="2" eaLnBrk="1" hangingPunct="1">
              <a:buFont typeface="맑은 고딕" pitchFamily="50" charset="-127"/>
              <a:buChar char="­"/>
            </a:pPr>
            <a:r>
              <a:rPr lang="en-US" altLang="ko-KR" b="0">
                <a:solidFill>
                  <a:srgbClr val="000000"/>
                </a:solidFill>
              </a:rPr>
              <a:t>Existing</a:t>
            </a:r>
            <a:r>
              <a:rPr lang="ko-KR" altLang="en-US" b="0">
                <a:solidFill>
                  <a:srgbClr val="000000"/>
                </a:solidFill>
              </a:rPr>
              <a:t> </a:t>
            </a:r>
            <a:r>
              <a:rPr lang="en-US" altLang="ko-KR" b="0">
                <a:solidFill>
                  <a:srgbClr val="000000"/>
                </a:solidFill>
              </a:rPr>
              <a:t>Hive </a:t>
            </a:r>
            <a:r>
              <a:rPr lang="ko-KR" altLang="en-US" b="0">
                <a:solidFill>
                  <a:srgbClr val="000000"/>
                </a:solidFill>
              </a:rPr>
              <a:t>데이터</a:t>
            </a:r>
            <a:endParaRPr lang="en-US" altLang="ko-KR" b="0">
              <a:solidFill>
                <a:srgbClr val="000000"/>
              </a:solidFill>
            </a:endParaRPr>
          </a:p>
          <a:p>
            <a:pPr lvl="2" eaLnBrk="1" hangingPunct="1">
              <a:buFont typeface="맑은 고딕" pitchFamily="50" charset="-127"/>
              <a:buChar char="­"/>
            </a:pPr>
            <a:r>
              <a:rPr lang="en-US" altLang="ko-KR" b="0">
                <a:solidFill>
                  <a:srgbClr val="000000"/>
                </a:solidFill>
              </a:rPr>
              <a:t>Existing Hive Metastore</a:t>
            </a:r>
          </a:p>
          <a:p>
            <a:pPr lvl="2" eaLnBrk="1" hangingPunct="1">
              <a:buFont typeface="맑은 고딕" pitchFamily="50" charset="-127"/>
              <a:buChar char="­"/>
            </a:pPr>
            <a:r>
              <a:rPr lang="en-US" altLang="ko-KR" b="0">
                <a:solidFill>
                  <a:srgbClr val="000000"/>
                </a:solidFill>
              </a:rPr>
              <a:t>Existing Query(HiveQL, UDFs, </a:t>
            </a:r>
            <a:r>
              <a:rPr lang="en-US" altLang="ko-KR" b="0">
                <a:solidFill>
                  <a:srgbClr val="000000"/>
                </a:solidFill>
                <a:latin typeface="나눔고딕" pitchFamily="50" charset="-127"/>
              </a:rPr>
              <a:t>…</a:t>
            </a:r>
            <a:r>
              <a:rPr lang="en-US" altLang="ko-KR" b="0">
                <a:solidFill>
                  <a:srgbClr val="000000"/>
                </a:solidFill>
              </a:rPr>
              <a:t> )</a:t>
            </a:r>
          </a:p>
          <a:p>
            <a:pPr lvl="1" eaLnBrk="1" hangingPunct="1">
              <a:buFont typeface="Wingdings" pitchFamily="2" charset="2"/>
              <a:buChar char="§"/>
            </a:pPr>
            <a:endParaRPr lang="en-US" altLang="ko-KR" sz="1600" b="0">
              <a:solidFill>
                <a:srgbClr val="000000"/>
              </a:solidFill>
            </a:endParaRPr>
          </a:p>
          <a:p>
            <a:pPr lvl="1" eaLnBrk="1" hangingPunct="1">
              <a:buFont typeface="Wingdings" pitchFamily="2" charset="2"/>
              <a:buChar char="§"/>
            </a:pPr>
            <a:r>
              <a:rPr lang="en-US" altLang="ko-KR" sz="1600" b="0">
                <a:solidFill>
                  <a:srgbClr val="000000"/>
                </a:solidFill>
              </a:rPr>
              <a:t>Programming is Scala</a:t>
            </a:r>
          </a:p>
          <a:p>
            <a:pPr lvl="2" eaLnBrk="1" hangingPunct="1">
              <a:buFont typeface="맑은 고딕" pitchFamily="50" charset="-127"/>
              <a:buChar char="­"/>
            </a:pPr>
            <a:r>
              <a:rPr lang="en-US" altLang="ko-KR" b="0">
                <a:solidFill>
                  <a:srgbClr val="000000"/>
                </a:solidFill>
              </a:rPr>
              <a:t>Scala Shell </a:t>
            </a:r>
            <a:endParaRPr lang="en-US" altLang="ko-KR" b="0" smtClean="0">
              <a:solidFill>
                <a:srgbClr val="000000"/>
              </a:solidFill>
            </a:endParaRPr>
          </a:p>
          <a:p>
            <a:pPr lvl="2" eaLnBrk="1" hangingPunct="1">
              <a:buFont typeface="맑은 고딕" pitchFamily="50" charset="-127"/>
              <a:buChar char="­"/>
            </a:pPr>
            <a:r>
              <a:rPr lang="en-US" altLang="ko-KR" b="0" smtClean="0">
                <a:solidFill>
                  <a:srgbClr val="000000"/>
                </a:solidFill>
              </a:rPr>
              <a:t>Python Support : PySpark</a:t>
            </a:r>
          </a:p>
          <a:p>
            <a:pPr lvl="2" eaLnBrk="1" hangingPunct="1">
              <a:buFont typeface="맑은 고딕" pitchFamily="50" charset="-127"/>
              <a:buChar char="­"/>
            </a:pPr>
            <a:r>
              <a:rPr lang="en-US" altLang="ko-KR" b="0" smtClean="0">
                <a:solidFill>
                  <a:srgbClr val="000000"/>
                </a:solidFill>
              </a:rPr>
              <a:t>Java Support</a:t>
            </a:r>
          </a:p>
          <a:p>
            <a:pPr lvl="2" eaLnBrk="1" hangingPunct="1">
              <a:buFont typeface="맑은 고딕" pitchFamily="50" charset="-127"/>
              <a:buChar char="­"/>
            </a:pPr>
            <a:endParaRPr lang="en-US" altLang="ko-KR" sz="1600" b="0">
              <a:solidFill>
                <a:srgbClr val="000000"/>
              </a:solidFill>
            </a:endParaRPr>
          </a:p>
          <a:p>
            <a:pPr lvl="1" eaLnBrk="1" hangingPunct="1">
              <a:buFont typeface="Wingdings" pitchFamily="2" charset="2"/>
              <a:buChar char="§"/>
            </a:pPr>
            <a:r>
              <a:rPr lang="en-US" altLang="ko-KR" sz="1600" b="0">
                <a:solidFill>
                  <a:srgbClr val="000000"/>
                </a:solidFill>
              </a:rPr>
              <a:t>History</a:t>
            </a:r>
          </a:p>
          <a:p>
            <a:pPr lvl="2" eaLnBrk="1" hangingPunct="1">
              <a:buFont typeface="맑은 고딕" pitchFamily="50" charset="-127"/>
              <a:buChar char="­"/>
            </a:pPr>
            <a:r>
              <a:rPr lang="en-US" altLang="ko-KR" b="0">
                <a:solidFill>
                  <a:srgbClr val="000000"/>
                </a:solidFill>
              </a:rPr>
              <a:t>Spark started in 2009, UC Berkeley AMP Lab</a:t>
            </a:r>
          </a:p>
          <a:p>
            <a:pPr lvl="2" eaLnBrk="1" hangingPunct="1">
              <a:buFont typeface="맑은 고딕" pitchFamily="50" charset="-127"/>
              <a:buChar char="­"/>
            </a:pPr>
            <a:r>
              <a:rPr lang="en-US" altLang="ko-KR" b="0">
                <a:solidFill>
                  <a:srgbClr val="000000"/>
                </a:solidFill>
              </a:rPr>
              <a:t>Shark started in 2011 </a:t>
            </a:r>
            <a:endParaRPr lang="ko-KR" altLang="en-US" b="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98" name="제목 1"/>
          <p:cNvSpPr>
            <a:spLocks noGrp="1"/>
          </p:cNvSpPr>
          <p:nvPr>
            <p:ph type="ctrTitle" idx="4294967295"/>
          </p:nvPr>
        </p:nvSpPr>
        <p:spPr>
          <a:xfrm>
            <a:off x="415925" y="1208088"/>
            <a:ext cx="3960813" cy="422275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t">
            <a:spAutoFit/>
          </a:bodyPr>
          <a:lstStyle/>
          <a:p>
            <a:pPr marL="261938" indent="-261938" algn="l" eaLnBrk="1" hangingPunct="1">
              <a:lnSpc>
                <a:spcPct val="120000"/>
              </a:lnSpc>
              <a:spcBef>
                <a:spcPct val="30000"/>
              </a:spcBef>
              <a:buFont typeface="Wingdings" pitchFamily="2" charset="2"/>
              <a:buChar char="l"/>
            </a:pPr>
            <a:r>
              <a:rPr lang="en-US" altLang="ko-KR" sz="1800" b="1" smtClean="0"/>
              <a:t>Spark vs Hadoop : Word Count </a:t>
            </a:r>
            <a:endParaRPr lang="ko-KR" altLang="en-US" sz="1800" b="1" smtClean="0"/>
          </a:p>
        </p:txBody>
      </p:sp>
      <p:pic>
        <p:nvPicPr>
          <p:cNvPr id="20889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800" y="1736725"/>
            <a:ext cx="8677275" cy="4860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8900" name="제목 1"/>
          <p:cNvSpPr>
            <a:spLocks/>
          </p:cNvSpPr>
          <p:nvPr/>
        </p:nvSpPr>
        <p:spPr bwMode="auto">
          <a:xfrm>
            <a:off x="415925" y="188913"/>
            <a:ext cx="8507413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ko-KR" sz="3000" smtClean="0">
                <a:solidFill>
                  <a:srgbClr val="FFFFFF"/>
                </a:solidFill>
              </a:rPr>
              <a:t>3. Spark</a:t>
            </a:r>
            <a:r>
              <a:rPr lang="en-US" altLang="ko-KR" sz="3000">
                <a:solidFill>
                  <a:srgbClr val="FFFFFF"/>
                </a:solidFill>
              </a:rPr>
              <a:t/>
            </a:r>
            <a:br>
              <a:rPr lang="en-US" altLang="ko-KR" sz="3000">
                <a:solidFill>
                  <a:srgbClr val="FFFFFF"/>
                </a:solidFill>
              </a:rPr>
            </a:br>
            <a:endParaRPr lang="ko-KR" altLang="en-US" sz="300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22" name="제목 1"/>
          <p:cNvSpPr>
            <a:spLocks noGrp="1"/>
          </p:cNvSpPr>
          <p:nvPr>
            <p:ph type="ctrTitle" idx="4294967295"/>
          </p:nvPr>
        </p:nvSpPr>
        <p:spPr>
          <a:xfrm>
            <a:off x="415925" y="1208088"/>
            <a:ext cx="1522413" cy="422275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t">
            <a:spAutoFit/>
          </a:bodyPr>
          <a:lstStyle/>
          <a:p>
            <a:pPr marL="261938" indent="-261938" algn="l" eaLnBrk="1" hangingPunct="1">
              <a:lnSpc>
                <a:spcPct val="120000"/>
              </a:lnSpc>
              <a:spcBef>
                <a:spcPct val="30000"/>
              </a:spcBef>
              <a:buFont typeface="Wingdings" pitchFamily="2" charset="2"/>
              <a:buChar char="l"/>
            </a:pPr>
            <a:r>
              <a:rPr lang="ko-KR" altLang="en-US" sz="1800" b="1" smtClean="0"/>
              <a:t>구성요소</a:t>
            </a:r>
            <a:r>
              <a:rPr lang="en-US" altLang="ko-KR" sz="1800" b="1" smtClean="0"/>
              <a:t>  </a:t>
            </a:r>
            <a:endParaRPr lang="ko-KR" altLang="en-US" sz="1800" b="1" smtClean="0"/>
          </a:p>
        </p:txBody>
      </p:sp>
      <p:pic>
        <p:nvPicPr>
          <p:cNvPr id="2099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800" y="1736725"/>
            <a:ext cx="8677275" cy="432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9924" name="제목 1"/>
          <p:cNvSpPr>
            <a:spLocks/>
          </p:cNvSpPr>
          <p:nvPr/>
        </p:nvSpPr>
        <p:spPr bwMode="auto">
          <a:xfrm>
            <a:off x="415925" y="188913"/>
            <a:ext cx="8507413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ko-KR" sz="3000" smtClean="0">
                <a:solidFill>
                  <a:srgbClr val="FFFFFF"/>
                </a:solidFill>
              </a:rPr>
              <a:t>3. Spark</a:t>
            </a:r>
            <a:r>
              <a:rPr lang="en-US" altLang="ko-KR" sz="3000">
                <a:solidFill>
                  <a:srgbClr val="FFFFFF"/>
                </a:solidFill>
              </a:rPr>
              <a:t/>
            </a:r>
            <a:br>
              <a:rPr lang="en-US" altLang="ko-KR" sz="3000">
                <a:solidFill>
                  <a:srgbClr val="FFFFFF"/>
                </a:solidFill>
              </a:rPr>
            </a:br>
            <a:endParaRPr lang="ko-KR" altLang="en-US" sz="300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8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925" y="1617663"/>
            <a:ext cx="9074150" cy="4979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4867" name="제목 1"/>
          <p:cNvSpPr>
            <a:spLocks/>
          </p:cNvSpPr>
          <p:nvPr/>
        </p:nvSpPr>
        <p:spPr bwMode="auto">
          <a:xfrm>
            <a:off x="415925" y="188913"/>
            <a:ext cx="8507413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ko-KR" sz="3000">
                <a:solidFill>
                  <a:srgbClr val="FFFFFF"/>
                </a:solidFill>
              </a:rPr>
              <a:t>1. </a:t>
            </a:r>
            <a:r>
              <a:rPr lang="ko-KR" altLang="en-US" sz="3000">
                <a:solidFill>
                  <a:srgbClr val="FFFFFF"/>
                </a:solidFill>
              </a:rPr>
              <a:t>하둡 </a:t>
            </a:r>
            <a:r>
              <a:rPr lang="en-US" altLang="ko-KR" sz="3000" smtClean="0">
                <a:solidFill>
                  <a:srgbClr val="FFFFFF"/>
                </a:solidFill>
              </a:rPr>
              <a:t>2.0</a:t>
            </a:r>
            <a:endParaRPr lang="ko-KR" altLang="en-US" sz="3000">
              <a:solidFill>
                <a:srgbClr val="FFFFFF"/>
              </a:solidFill>
            </a:endParaRPr>
          </a:p>
        </p:txBody>
      </p:sp>
      <p:sp>
        <p:nvSpPr>
          <p:cNvPr id="164868" name="제목 1"/>
          <p:cNvSpPr>
            <a:spLocks noGrp="1"/>
          </p:cNvSpPr>
          <p:nvPr>
            <p:ph type="ctrTitle" idx="4294967295"/>
          </p:nvPr>
        </p:nvSpPr>
        <p:spPr>
          <a:xfrm>
            <a:off x="415925" y="1192213"/>
            <a:ext cx="3155950" cy="422275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t">
            <a:spAutoFit/>
          </a:bodyPr>
          <a:lstStyle/>
          <a:p>
            <a:pPr marL="261938" indent="-261938" algn="l" eaLnBrk="1" hangingPunct="1">
              <a:lnSpc>
                <a:spcPct val="120000"/>
              </a:lnSpc>
              <a:spcBef>
                <a:spcPct val="30000"/>
              </a:spcBef>
              <a:buFont typeface="Wingdings" pitchFamily="2" charset="2"/>
              <a:buChar char="l"/>
            </a:pPr>
            <a:r>
              <a:rPr lang="en-US" altLang="ko-KR" sz="1800" b="1" smtClean="0"/>
              <a:t>Hadoop App Store Layer</a:t>
            </a:r>
            <a:endParaRPr lang="ko-KR" altLang="en-US" sz="1800" b="1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46" name="제목 1"/>
          <p:cNvSpPr>
            <a:spLocks noGrp="1"/>
          </p:cNvSpPr>
          <p:nvPr>
            <p:ph type="ctrTitle" idx="4294967295"/>
          </p:nvPr>
        </p:nvSpPr>
        <p:spPr>
          <a:xfrm>
            <a:off x="415925" y="1208088"/>
            <a:ext cx="2982913" cy="422275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t">
            <a:spAutoFit/>
          </a:bodyPr>
          <a:lstStyle/>
          <a:p>
            <a:pPr marL="261938" indent="-261938" algn="l" eaLnBrk="1" hangingPunct="1">
              <a:lnSpc>
                <a:spcPct val="120000"/>
              </a:lnSpc>
              <a:spcBef>
                <a:spcPct val="30000"/>
              </a:spcBef>
              <a:buFont typeface="Wingdings" pitchFamily="2" charset="2"/>
              <a:buChar char="l"/>
            </a:pPr>
            <a:r>
              <a:rPr lang="en-US" altLang="ko-KR" sz="1800" b="1" smtClean="0"/>
              <a:t>Process &amp; Scheduling  </a:t>
            </a:r>
            <a:endParaRPr lang="ko-KR" altLang="en-US" sz="1800" b="1" smtClean="0"/>
          </a:p>
        </p:txBody>
      </p:sp>
      <p:pic>
        <p:nvPicPr>
          <p:cNvPr id="2109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800" y="1736725"/>
            <a:ext cx="8677275" cy="4751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0948" name="제목 1"/>
          <p:cNvSpPr>
            <a:spLocks/>
          </p:cNvSpPr>
          <p:nvPr/>
        </p:nvSpPr>
        <p:spPr bwMode="auto">
          <a:xfrm>
            <a:off x="415925" y="188913"/>
            <a:ext cx="8507413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ko-KR" sz="3000" smtClean="0">
                <a:solidFill>
                  <a:srgbClr val="FFFFFF"/>
                </a:solidFill>
              </a:rPr>
              <a:t>3. Spark</a:t>
            </a:r>
            <a:r>
              <a:rPr lang="en-US" altLang="ko-KR" sz="3000">
                <a:solidFill>
                  <a:srgbClr val="FFFFFF"/>
                </a:solidFill>
              </a:rPr>
              <a:t/>
            </a:r>
            <a:br>
              <a:rPr lang="en-US" altLang="ko-KR" sz="3000">
                <a:solidFill>
                  <a:srgbClr val="FFFFFF"/>
                </a:solidFill>
              </a:rPr>
            </a:br>
            <a:endParaRPr lang="ko-KR" altLang="en-US" sz="300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9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800" y="1738313"/>
            <a:ext cx="7921625" cy="4859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1971" name="모서리가 둥근 사각형 설명선 3"/>
          <p:cNvSpPr>
            <a:spLocks noChangeArrowheads="1"/>
          </p:cNvSpPr>
          <p:nvPr/>
        </p:nvSpPr>
        <p:spPr bwMode="auto">
          <a:xfrm>
            <a:off x="4953000" y="1196975"/>
            <a:ext cx="2952750" cy="504825"/>
          </a:xfrm>
          <a:prstGeom prst="wedgeRoundRectCallout">
            <a:avLst>
              <a:gd name="adj1" fmla="val -32472"/>
              <a:gd name="adj2" fmla="val 123583"/>
              <a:gd name="adj3" fmla="val 16667"/>
            </a:avLst>
          </a:prstGeom>
          <a:noFill/>
          <a:ln w="25400" algn="ctr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kumimoji="0" lang="en-US" altLang="ko-KR" sz="1800">
                <a:solidFill>
                  <a:srgbClr val="1F497D"/>
                </a:solidFill>
              </a:rPr>
              <a:t>MapReduce</a:t>
            </a:r>
            <a:endParaRPr kumimoji="0" lang="ko-KR" altLang="en-US" sz="1800">
              <a:solidFill>
                <a:srgbClr val="1F497D"/>
              </a:solidFill>
            </a:endParaRPr>
          </a:p>
        </p:txBody>
      </p:sp>
      <p:sp>
        <p:nvSpPr>
          <p:cNvPr id="211972" name="제목 1"/>
          <p:cNvSpPr>
            <a:spLocks/>
          </p:cNvSpPr>
          <p:nvPr/>
        </p:nvSpPr>
        <p:spPr bwMode="auto">
          <a:xfrm>
            <a:off x="415925" y="188913"/>
            <a:ext cx="8507413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ko-KR" sz="3000" smtClean="0">
                <a:solidFill>
                  <a:srgbClr val="FFFFFF"/>
                </a:solidFill>
              </a:rPr>
              <a:t>3. Spark</a:t>
            </a:r>
            <a:r>
              <a:rPr lang="en-US" altLang="ko-KR" sz="3000">
                <a:solidFill>
                  <a:srgbClr val="FFFFFF"/>
                </a:solidFill>
              </a:rPr>
              <a:t/>
            </a:r>
            <a:br>
              <a:rPr lang="en-US" altLang="ko-KR" sz="3000">
                <a:solidFill>
                  <a:srgbClr val="FFFFFF"/>
                </a:solidFill>
              </a:rPr>
            </a:br>
            <a:endParaRPr lang="ko-KR" altLang="en-US" sz="3000">
              <a:solidFill>
                <a:srgbClr val="FFFFFF"/>
              </a:solidFill>
            </a:endParaRPr>
          </a:p>
        </p:txBody>
      </p:sp>
      <p:sp>
        <p:nvSpPr>
          <p:cNvPr id="211973" name="제목 1"/>
          <p:cNvSpPr>
            <a:spLocks noGrp="1"/>
          </p:cNvSpPr>
          <p:nvPr>
            <p:ph type="ctrTitle" idx="4294967295"/>
          </p:nvPr>
        </p:nvSpPr>
        <p:spPr>
          <a:xfrm>
            <a:off x="415925" y="1208088"/>
            <a:ext cx="2871788" cy="422275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t">
            <a:spAutoFit/>
          </a:bodyPr>
          <a:lstStyle/>
          <a:p>
            <a:pPr marL="261938" indent="-261938" algn="l" eaLnBrk="1" hangingPunct="1">
              <a:lnSpc>
                <a:spcPct val="120000"/>
              </a:lnSpc>
              <a:spcBef>
                <a:spcPct val="30000"/>
              </a:spcBef>
              <a:buFont typeface="Wingdings" pitchFamily="2" charset="2"/>
              <a:buChar char="l"/>
            </a:pPr>
            <a:r>
              <a:rPr lang="en-US" altLang="ko-KR" sz="1800" b="1" smtClean="0"/>
              <a:t>Data Process Model   </a:t>
            </a:r>
            <a:endParaRPr lang="ko-KR" altLang="en-US" sz="1800" b="1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9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800" y="1736725"/>
            <a:ext cx="8677275" cy="4860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2995" name="제목 1"/>
          <p:cNvSpPr>
            <a:spLocks/>
          </p:cNvSpPr>
          <p:nvPr/>
        </p:nvSpPr>
        <p:spPr bwMode="auto">
          <a:xfrm>
            <a:off x="415925" y="188913"/>
            <a:ext cx="8507413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ko-KR" sz="3000" smtClean="0">
                <a:solidFill>
                  <a:srgbClr val="FFFFFF"/>
                </a:solidFill>
              </a:rPr>
              <a:t>3. Spark</a:t>
            </a:r>
            <a:r>
              <a:rPr lang="en-US" altLang="ko-KR" sz="3000">
                <a:solidFill>
                  <a:srgbClr val="FFFFFF"/>
                </a:solidFill>
              </a:rPr>
              <a:t/>
            </a:r>
            <a:br>
              <a:rPr lang="en-US" altLang="ko-KR" sz="3000">
                <a:solidFill>
                  <a:srgbClr val="FFFFFF"/>
                </a:solidFill>
              </a:rPr>
            </a:br>
            <a:endParaRPr lang="ko-KR" altLang="en-US" sz="3000">
              <a:solidFill>
                <a:srgbClr val="FFFFFF"/>
              </a:solidFill>
            </a:endParaRPr>
          </a:p>
        </p:txBody>
      </p:sp>
      <p:sp>
        <p:nvSpPr>
          <p:cNvPr id="212996" name="제목 1"/>
          <p:cNvSpPr>
            <a:spLocks noGrp="1"/>
          </p:cNvSpPr>
          <p:nvPr>
            <p:ph type="ctrTitle" idx="4294967295"/>
          </p:nvPr>
        </p:nvSpPr>
        <p:spPr>
          <a:xfrm>
            <a:off x="415925" y="1208088"/>
            <a:ext cx="2709863" cy="422275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t">
            <a:spAutoFit/>
          </a:bodyPr>
          <a:lstStyle/>
          <a:p>
            <a:pPr marL="261938" indent="-261938" algn="l" eaLnBrk="1" hangingPunct="1">
              <a:lnSpc>
                <a:spcPct val="120000"/>
              </a:lnSpc>
              <a:spcBef>
                <a:spcPct val="30000"/>
              </a:spcBef>
              <a:buFont typeface="Wingdings" pitchFamily="2" charset="2"/>
              <a:buChar char="l"/>
            </a:pPr>
            <a:r>
              <a:rPr lang="en-US" altLang="ko-KR" sz="1800" b="1" smtClean="0"/>
              <a:t>Data Process Model </a:t>
            </a:r>
            <a:endParaRPr lang="ko-KR" altLang="en-US" sz="1800" b="1" smtClean="0"/>
          </a:p>
        </p:txBody>
      </p:sp>
      <p:sp>
        <p:nvSpPr>
          <p:cNvPr id="212997" name="모서리가 둥근 사각형 설명선 3"/>
          <p:cNvSpPr>
            <a:spLocks noChangeArrowheads="1"/>
          </p:cNvSpPr>
          <p:nvPr/>
        </p:nvSpPr>
        <p:spPr bwMode="auto">
          <a:xfrm>
            <a:off x="4953000" y="1196975"/>
            <a:ext cx="2952750" cy="504825"/>
          </a:xfrm>
          <a:prstGeom prst="wedgeRoundRectCallout">
            <a:avLst>
              <a:gd name="adj1" fmla="val -7097"/>
              <a:gd name="adj2" fmla="val 126102"/>
              <a:gd name="adj3" fmla="val 16667"/>
            </a:avLst>
          </a:prstGeom>
          <a:noFill/>
          <a:ln w="25400" algn="ctr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kumimoji="0" lang="en-US" altLang="en-US" sz="1800">
                <a:solidFill>
                  <a:srgbClr val="1F497D"/>
                </a:solidFill>
              </a:rPr>
              <a:t>Spark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01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800" y="1736725"/>
            <a:ext cx="8677275" cy="4868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4019" name="제목 1"/>
          <p:cNvSpPr>
            <a:spLocks/>
          </p:cNvSpPr>
          <p:nvPr/>
        </p:nvSpPr>
        <p:spPr bwMode="auto">
          <a:xfrm>
            <a:off x="415925" y="188913"/>
            <a:ext cx="8507413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ko-KR" sz="3000" smtClean="0">
                <a:solidFill>
                  <a:srgbClr val="FFFFFF"/>
                </a:solidFill>
              </a:rPr>
              <a:t>3. Spark</a:t>
            </a:r>
            <a:r>
              <a:rPr lang="en-US" altLang="ko-KR" sz="3000">
                <a:solidFill>
                  <a:srgbClr val="FFFFFF"/>
                </a:solidFill>
              </a:rPr>
              <a:t/>
            </a:r>
            <a:br>
              <a:rPr lang="en-US" altLang="ko-KR" sz="3000">
                <a:solidFill>
                  <a:srgbClr val="FFFFFF"/>
                </a:solidFill>
              </a:rPr>
            </a:br>
            <a:endParaRPr lang="ko-KR" altLang="en-US" sz="3000">
              <a:solidFill>
                <a:srgbClr val="FFFFFF"/>
              </a:solidFill>
            </a:endParaRPr>
          </a:p>
        </p:txBody>
      </p:sp>
      <p:sp>
        <p:nvSpPr>
          <p:cNvPr id="214020" name="제목 1"/>
          <p:cNvSpPr>
            <a:spLocks noGrp="1"/>
          </p:cNvSpPr>
          <p:nvPr>
            <p:ph type="ctrTitle" idx="4294967295"/>
          </p:nvPr>
        </p:nvSpPr>
        <p:spPr>
          <a:xfrm>
            <a:off x="415925" y="1208088"/>
            <a:ext cx="3767138" cy="422275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t">
            <a:spAutoFit/>
          </a:bodyPr>
          <a:lstStyle/>
          <a:p>
            <a:pPr marL="261938" indent="-261938" algn="l" eaLnBrk="1" hangingPunct="1">
              <a:lnSpc>
                <a:spcPct val="120000"/>
              </a:lnSpc>
              <a:spcBef>
                <a:spcPct val="30000"/>
              </a:spcBef>
              <a:buFont typeface="Wingdings" pitchFamily="2" charset="2"/>
              <a:buChar char="l"/>
            </a:pPr>
            <a:r>
              <a:rPr lang="en-US" altLang="ko-KR" sz="1800" b="1" smtClean="0"/>
              <a:t>Spark runs on Hadoop Cluster</a:t>
            </a:r>
            <a:endParaRPr lang="ko-KR" altLang="en-US" sz="1800" b="1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800" y="1736725"/>
            <a:ext cx="8677275" cy="4708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5043" name="제목 1"/>
          <p:cNvSpPr>
            <a:spLocks/>
          </p:cNvSpPr>
          <p:nvPr/>
        </p:nvSpPr>
        <p:spPr bwMode="auto">
          <a:xfrm>
            <a:off x="415925" y="188913"/>
            <a:ext cx="8507413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ko-KR" sz="3000" smtClean="0">
                <a:solidFill>
                  <a:srgbClr val="FFFFFF"/>
                </a:solidFill>
              </a:rPr>
              <a:t>3. Spark</a:t>
            </a:r>
            <a:r>
              <a:rPr lang="en-US" altLang="ko-KR" sz="3000">
                <a:solidFill>
                  <a:srgbClr val="FFFFFF"/>
                </a:solidFill>
              </a:rPr>
              <a:t/>
            </a:r>
            <a:br>
              <a:rPr lang="en-US" altLang="ko-KR" sz="3000">
                <a:solidFill>
                  <a:srgbClr val="FFFFFF"/>
                </a:solidFill>
              </a:rPr>
            </a:br>
            <a:endParaRPr lang="ko-KR" altLang="en-US" sz="3000">
              <a:solidFill>
                <a:srgbClr val="FFFFFF"/>
              </a:solidFill>
            </a:endParaRPr>
          </a:p>
        </p:txBody>
      </p:sp>
      <p:sp>
        <p:nvSpPr>
          <p:cNvPr id="215044" name="제목 1"/>
          <p:cNvSpPr>
            <a:spLocks noGrp="1"/>
          </p:cNvSpPr>
          <p:nvPr>
            <p:ph type="ctrTitle" idx="4294967295"/>
          </p:nvPr>
        </p:nvSpPr>
        <p:spPr>
          <a:xfrm>
            <a:off x="415925" y="1208088"/>
            <a:ext cx="2835275" cy="422275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t">
            <a:spAutoFit/>
          </a:bodyPr>
          <a:lstStyle/>
          <a:p>
            <a:pPr marL="261938" indent="-261938" algn="l" eaLnBrk="1" hangingPunct="1">
              <a:lnSpc>
                <a:spcPct val="120000"/>
              </a:lnSpc>
              <a:spcBef>
                <a:spcPct val="30000"/>
              </a:spcBef>
              <a:buFont typeface="Wingdings" pitchFamily="2" charset="2"/>
              <a:buChar char="l"/>
            </a:pPr>
            <a:r>
              <a:rPr lang="en-US" altLang="ko-KR" sz="1800" b="1" smtClean="0"/>
              <a:t>Example : Log Mining</a:t>
            </a:r>
            <a:endParaRPr lang="ko-KR" altLang="en-US" sz="1800" b="1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0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800" y="1736725"/>
            <a:ext cx="8677275" cy="4052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6067" name="제목 1"/>
          <p:cNvSpPr>
            <a:spLocks/>
          </p:cNvSpPr>
          <p:nvPr/>
        </p:nvSpPr>
        <p:spPr bwMode="auto">
          <a:xfrm>
            <a:off x="415925" y="188913"/>
            <a:ext cx="8507413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ko-KR" sz="3000" smtClean="0">
                <a:solidFill>
                  <a:srgbClr val="FFFFFF"/>
                </a:solidFill>
              </a:rPr>
              <a:t>3. Spark</a:t>
            </a:r>
            <a:r>
              <a:rPr lang="en-US" altLang="ko-KR" sz="3000">
                <a:solidFill>
                  <a:srgbClr val="FFFFFF"/>
                </a:solidFill>
              </a:rPr>
              <a:t/>
            </a:r>
            <a:br>
              <a:rPr lang="en-US" altLang="ko-KR" sz="3000">
                <a:solidFill>
                  <a:srgbClr val="FFFFFF"/>
                </a:solidFill>
              </a:rPr>
            </a:br>
            <a:endParaRPr lang="ko-KR" altLang="en-US" sz="3000">
              <a:solidFill>
                <a:srgbClr val="FFFFFF"/>
              </a:solidFill>
            </a:endParaRPr>
          </a:p>
        </p:txBody>
      </p:sp>
      <p:sp>
        <p:nvSpPr>
          <p:cNvPr id="216068" name="제목 1"/>
          <p:cNvSpPr>
            <a:spLocks noGrp="1"/>
          </p:cNvSpPr>
          <p:nvPr>
            <p:ph type="ctrTitle" idx="4294967295"/>
          </p:nvPr>
        </p:nvSpPr>
        <p:spPr>
          <a:xfrm>
            <a:off x="415925" y="1208088"/>
            <a:ext cx="3392488" cy="422275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t">
            <a:spAutoFit/>
          </a:bodyPr>
          <a:lstStyle/>
          <a:p>
            <a:pPr marL="261938" indent="-261938" algn="l" eaLnBrk="1" hangingPunct="1">
              <a:lnSpc>
                <a:spcPct val="120000"/>
              </a:lnSpc>
              <a:spcBef>
                <a:spcPct val="30000"/>
              </a:spcBef>
              <a:buFont typeface="Wingdings" pitchFamily="2" charset="2"/>
              <a:buChar char="l"/>
            </a:pPr>
            <a:r>
              <a:rPr lang="ko-KR" altLang="en-US" sz="1800" b="1" smtClean="0"/>
              <a:t>성능 </a:t>
            </a:r>
            <a:r>
              <a:rPr lang="en-US" altLang="ko-KR" sz="1800" b="1" smtClean="0"/>
              <a:t>: Logistic Regression  </a:t>
            </a:r>
            <a:endParaRPr lang="ko-KR" altLang="en-US" sz="1800" b="1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90" name="제목 1"/>
          <p:cNvSpPr>
            <a:spLocks noGrp="1"/>
          </p:cNvSpPr>
          <p:nvPr>
            <p:ph type="ctrTitle" idx="4294967295"/>
          </p:nvPr>
        </p:nvSpPr>
        <p:spPr>
          <a:xfrm>
            <a:off x="415925" y="1208088"/>
            <a:ext cx="2982913" cy="422275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t">
            <a:spAutoFit/>
          </a:bodyPr>
          <a:lstStyle/>
          <a:p>
            <a:pPr marL="261938" indent="-261938" algn="l" eaLnBrk="1" hangingPunct="1">
              <a:lnSpc>
                <a:spcPct val="120000"/>
              </a:lnSpc>
              <a:spcBef>
                <a:spcPct val="30000"/>
              </a:spcBef>
              <a:buFont typeface="Wingdings" pitchFamily="2" charset="2"/>
              <a:buChar char="l"/>
            </a:pPr>
            <a:r>
              <a:rPr lang="en-US" altLang="ko-KR" sz="1800" b="1" smtClean="0"/>
              <a:t>Spark </a:t>
            </a:r>
            <a:r>
              <a:rPr lang="ko-KR" altLang="en-US" sz="1800" b="1" smtClean="0"/>
              <a:t>기반 다양한 분석</a:t>
            </a:r>
            <a:r>
              <a:rPr lang="en-US" altLang="ko-KR" sz="1800" b="1" smtClean="0"/>
              <a:t> </a:t>
            </a:r>
            <a:endParaRPr lang="ko-KR" altLang="en-US" sz="1800" b="1" smtClean="0"/>
          </a:p>
        </p:txBody>
      </p:sp>
      <p:pic>
        <p:nvPicPr>
          <p:cNvPr id="21709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625" y="1706563"/>
            <a:ext cx="7777163" cy="4891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7092" name="제목 1"/>
          <p:cNvSpPr>
            <a:spLocks/>
          </p:cNvSpPr>
          <p:nvPr/>
        </p:nvSpPr>
        <p:spPr bwMode="auto">
          <a:xfrm>
            <a:off x="415925" y="188913"/>
            <a:ext cx="8507413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ko-KR" sz="3000" smtClean="0">
                <a:solidFill>
                  <a:srgbClr val="FFFFFF"/>
                </a:solidFill>
              </a:rPr>
              <a:t>3. Spark</a:t>
            </a:r>
            <a:r>
              <a:rPr lang="en-US" altLang="ko-KR" sz="3000">
                <a:solidFill>
                  <a:srgbClr val="FFFFFF"/>
                </a:solidFill>
              </a:rPr>
              <a:t/>
            </a:r>
            <a:br>
              <a:rPr lang="en-US" altLang="ko-KR" sz="3000">
                <a:solidFill>
                  <a:srgbClr val="FFFFFF"/>
                </a:solidFill>
              </a:rPr>
            </a:br>
            <a:endParaRPr lang="ko-KR" altLang="en-US" sz="300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6" name="제목 2"/>
          <p:cNvSpPr>
            <a:spLocks/>
          </p:cNvSpPr>
          <p:nvPr/>
        </p:nvSpPr>
        <p:spPr bwMode="auto">
          <a:xfrm>
            <a:off x="812800" y="1736725"/>
            <a:ext cx="8713788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4400" smtClean="0">
                <a:solidFill>
                  <a:srgbClr val="000000"/>
                </a:solidFill>
              </a:rPr>
              <a:t>Spark</a:t>
            </a:r>
            <a:r>
              <a:rPr lang="ko-KR" altLang="en-US" sz="4400" smtClean="0">
                <a:solidFill>
                  <a:srgbClr val="000000"/>
                </a:solidFill>
              </a:rPr>
              <a:t>의 실습환경 및 소개</a:t>
            </a:r>
            <a:endParaRPr lang="ko-KR" altLang="en-US" sz="4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6146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0" name="제목 1"/>
          <p:cNvSpPr>
            <a:spLocks noGrp="1"/>
          </p:cNvSpPr>
          <p:nvPr>
            <p:ph type="ctrTitle" idx="4294967295"/>
          </p:nvPr>
        </p:nvSpPr>
        <p:spPr>
          <a:xfrm>
            <a:off x="415925" y="188913"/>
            <a:ext cx="8507413" cy="647700"/>
          </a:xfrm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000000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t"/>
          <a:lstStyle/>
          <a:p>
            <a:pPr algn="l" eaLnBrk="1" hangingPunct="1"/>
            <a:r>
              <a:rPr lang="en-US" altLang="ko-KR" sz="3000" b="1" smtClean="0">
                <a:solidFill>
                  <a:schemeClr val="bg1"/>
                </a:solidFill>
              </a:rPr>
              <a:t>4. Spark </a:t>
            </a:r>
            <a:r>
              <a:rPr lang="ko-KR" altLang="en-US" sz="3000" b="1" smtClean="0">
                <a:solidFill>
                  <a:schemeClr val="bg1"/>
                </a:solidFill>
              </a:rPr>
              <a:t>실습환경 및 소개</a:t>
            </a:r>
          </a:p>
        </p:txBody>
      </p:sp>
      <p:sp>
        <p:nvSpPr>
          <p:cNvPr id="206851" name="TextBox 3"/>
          <p:cNvSpPr txBox="1">
            <a:spLocks noChangeArrowheads="1"/>
          </p:cNvSpPr>
          <p:nvPr/>
        </p:nvSpPr>
        <p:spPr bwMode="auto">
          <a:xfrm>
            <a:off x="415925" y="1196975"/>
            <a:ext cx="9074150" cy="11172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261938" indent="-261938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441325" indent="-1778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603250" indent="-160338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hangingPunct="1">
              <a:buFont typeface="Wingdings" pitchFamily="2" charset="2"/>
              <a:buChar char="l"/>
            </a:pPr>
            <a:r>
              <a:rPr lang="en-US" altLang="ko-KR" sz="1800" smtClean="0">
                <a:solidFill>
                  <a:srgbClr val="000000"/>
                </a:solidFill>
              </a:rPr>
              <a:t>Spark</a:t>
            </a:r>
            <a:r>
              <a:rPr lang="ko-KR" altLang="en-US" sz="1800" smtClean="0">
                <a:solidFill>
                  <a:srgbClr val="000000"/>
                </a:solidFill>
              </a:rPr>
              <a:t>의 주요기능</a:t>
            </a:r>
            <a:endParaRPr lang="ko-KR" altLang="en-US" sz="1800">
              <a:solidFill>
                <a:srgbClr val="000000"/>
              </a:solidFill>
            </a:endParaRPr>
          </a:p>
          <a:p>
            <a:pPr marL="263525" lvl="1" indent="0" eaLnBrk="1" hangingPunct="1">
              <a:buNone/>
            </a:pPr>
            <a:endParaRPr lang="en-US" altLang="ko-KR" sz="1600" b="0">
              <a:solidFill>
                <a:srgbClr val="000000"/>
              </a:solidFill>
            </a:endParaRPr>
          </a:p>
          <a:p>
            <a:pPr lvl="1" eaLnBrk="1" hangingPunct="1">
              <a:buFont typeface="Wingdings" pitchFamily="2" charset="2"/>
              <a:buChar char="§"/>
            </a:pPr>
            <a:endParaRPr lang="ko-KR" altLang="en-US" b="0">
              <a:solidFill>
                <a:srgbClr val="000000"/>
              </a:solidFill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1129387"/>
              </p:ext>
            </p:extLst>
          </p:nvPr>
        </p:nvGraphicFramePr>
        <p:xfrm>
          <a:off x="848544" y="1880827"/>
          <a:ext cx="8388931" cy="428447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20458"/>
                <a:gridCol w="1731870"/>
                <a:gridCol w="3600400"/>
                <a:gridCol w="1836203"/>
              </a:tblGrid>
              <a:tr h="52885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400" kern="100">
                          <a:effectLst/>
                        </a:rPr>
                        <a:t>구분</a:t>
                      </a:r>
                      <a:endParaRPr lang="ko-KR" sz="1400" kern="100">
                        <a:effectLst/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400" kern="100">
                          <a:effectLst/>
                        </a:rPr>
                        <a:t>모듈</a:t>
                      </a:r>
                      <a:endParaRPr lang="ko-KR" sz="1400" kern="100">
                        <a:effectLst/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400" kern="100">
                          <a:effectLst/>
                        </a:rPr>
                        <a:t>기능</a:t>
                      </a:r>
                      <a:endParaRPr lang="ko-KR" sz="1400" kern="100">
                        <a:effectLst/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400" kern="100">
                          <a:effectLst/>
                        </a:rPr>
                        <a:t>분야</a:t>
                      </a:r>
                      <a:endParaRPr lang="ko-KR" sz="1400" kern="100">
                        <a:effectLst/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52885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400" kern="100">
                          <a:effectLst/>
                        </a:rPr>
                        <a:t>핵심</a:t>
                      </a:r>
                      <a:endParaRPr lang="ko-KR" sz="1400" kern="100">
                        <a:effectLst/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Spark Core</a:t>
                      </a:r>
                      <a:endParaRPr lang="ko-KR" sz="1400" kern="100">
                        <a:effectLst/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400" kern="100">
                          <a:effectLst/>
                        </a:rPr>
                        <a:t>맵리듀스와 같은 병렬처리 및 반복 연산</a:t>
                      </a:r>
                      <a:endParaRPr lang="ko-KR" sz="1400" kern="100">
                        <a:effectLst/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400" kern="100">
                          <a:effectLst/>
                        </a:rPr>
                        <a:t>분산병렬처리</a:t>
                      </a:r>
                      <a:endParaRPr lang="ko-KR" sz="1400" kern="100">
                        <a:effectLst/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528859">
                <a:tc rowSpan="4"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400" kern="100">
                          <a:effectLst/>
                        </a:rPr>
                        <a:t>주요</a:t>
                      </a:r>
                    </a:p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400" kern="100">
                          <a:effectLst/>
                        </a:rPr>
                        <a:t>패키지</a:t>
                      </a:r>
                      <a:endParaRPr lang="ko-KR" sz="1400" kern="100">
                        <a:effectLst/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Spark SQL</a:t>
                      </a:r>
                      <a:endParaRPr lang="ko-KR" sz="1400" kern="100">
                        <a:effectLst/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400" kern="100">
                          <a:effectLst/>
                        </a:rPr>
                        <a:t>하이브와 같은</a:t>
                      </a:r>
                      <a:r>
                        <a:rPr lang="en-US" sz="1400" kern="100">
                          <a:effectLst/>
                        </a:rPr>
                        <a:t> SQL </a:t>
                      </a:r>
                      <a:r>
                        <a:rPr lang="ko-KR" sz="1400" kern="100">
                          <a:effectLst/>
                        </a:rPr>
                        <a:t>분석</a:t>
                      </a:r>
                      <a:endParaRPr lang="ko-KR" sz="1400" kern="100">
                        <a:effectLst/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400" kern="100">
                          <a:effectLst/>
                        </a:rPr>
                        <a:t>데이터웨어하우스</a:t>
                      </a:r>
                      <a:endParaRPr lang="ko-KR" sz="1400" kern="100">
                        <a:effectLst/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52885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MLlib</a:t>
                      </a:r>
                      <a:endParaRPr lang="ko-KR" sz="1400" kern="100">
                        <a:effectLst/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400" kern="100">
                          <a:effectLst/>
                        </a:rPr>
                        <a:t>마훗과 같은 머신러닝라이브러리</a:t>
                      </a:r>
                      <a:endParaRPr lang="ko-KR" sz="1400" kern="100">
                        <a:effectLst/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400" kern="100">
                          <a:effectLst/>
                        </a:rPr>
                        <a:t>데이터 마이닝</a:t>
                      </a:r>
                      <a:endParaRPr lang="ko-KR" sz="1400" kern="100">
                        <a:effectLst/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52885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GraphX</a:t>
                      </a:r>
                      <a:endParaRPr lang="ko-KR" sz="1400" kern="100">
                        <a:effectLst/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400" kern="100">
                          <a:effectLst/>
                        </a:rPr>
                        <a:t>네트워크 분석</a:t>
                      </a:r>
                      <a:endParaRPr lang="ko-KR" sz="1400" kern="100">
                        <a:effectLst/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400" kern="100">
                          <a:effectLst/>
                        </a:rPr>
                        <a:t>네트워크 분석</a:t>
                      </a:r>
                      <a:endParaRPr lang="ko-KR" sz="1400" kern="100">
                        <a:effectLst/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52885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Spark Streaming</a:t>
                      </a:r>
                      <a:endParaRPr lang="ko-KR" sz="1400" kern="100">
                        <a:effectLst/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400" kern="100">
                          <a:effectLst/>
                        </a:rPr>
                        <a:t>스톰과 같은 스트리밍 분석</a:t>
                      </a:r>
                      <a:endParaRPr lang="ko-KR" sz="1400" kern="100">
                        <a:effectLst/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400" kern="100">
                          <a:effectLst/>
                        </a:rPr>
                        <a:t>스트리밍</a:t>
                      </a:r>
                      <a:r>
                        <a:rPr lang="en-US" sz="1400" kern="100">
                          <a:effectLst/>
                        </a:rPr>
                        <a:t>/</a:t>
                      </a:r>
                      <a:r>
                        <a:rPr lang="ko-KR" sz="1400" kern="100">
                          <a:effectLst/>
                        </a:rPr>
                        <a:t>패턴인식</a:t>
                      </a:r>
                      <a:endParaRPr lang="ko-KR" sz="1400" kern="100">
                        <a:effectLst/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528859">
                <a:tc rowSpan="2"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400" kern="100">
                          <a:effectLst/>
                        </a:rPr>
                        <a:t>확장</a:t>
                      </a:r>
                    </a:p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400" kern="100">
                          <a:effectLst/>
                        </a:rPr>
                        <a:t>프로젝트</a:t>
                      </a:r>
                      <a:endParaRPr lang="ko-KR" sz="1400" kern="100">
                        <a:effectLst/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BlinkDB</a:t>
                      </a:r>
                      <a:endParaRPr lang="ko-KR" sz="1400" kern="100">
                        <a:effectLst/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400" kern="100">
                          <a:effectLst/>
                        </a:rPr>
                        <a:t>빠른 응답속도를 가진</a:t>
                      </a:r>
                      <a:r>
                        <a:rPr lang="en-US" sz="1400" kern="100">
                          <a:effectLst/>
                        </a:rPr>
                        <a:t> SQL </a:t>
                      </a:r>
                      <a:r>
                        <a:rPr lang="ko-KR" sz="1400" kern="100">
                          <a:effectLst/>
                        </a:rPr>
                        <a:t>쿼리 분석</a:t>
                      </a:r>
                      <a:endParaRPr lang="ko-KR" sz="1400" kern="100">
                        <a:effectLst/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Ad-Hoc </a:t>
                      </a:r>
                      <a:r>
                        <a:rPr lang="ko-KR" sz="1400" kern="100">
                          <a:effectLst/>
                        </a:rPr>
                        <a:t>분석</a:t>
                      </a:r>
                      <a:endParaRPr lang="ko-KR" sz="1400" kern="100">
                        <a:effectLst/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58246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SparkR</a:t>
                      </a:r>
                      <a:endParaRPr lang="ko-KR" sz="1400" kern="100">
                        <a:effectLst/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400" kern="100">
                          <a:effectLst/>
                        </a:rPr>
                        <a:t>통계 패키지인</a:t>
                      </a:r>
                      <a:r>
                        <a:rPr lang="en-US" sz="1400" kern="100">
                          <a:effectLst/>
                        </a:rPr>
                        <a:t> R</a:t>
                      </a:r>
                      <a:r>
                        <a:rPr lang="ko-KR" sz="1400" kern="100">
                          <a:effectLst/>
                        </a:rPr>
                        <a:t>과의 통합</a:t>
                      </a:r>
                      <a:endParaRPr lang="ko-KR" sz="1400" kern="100">
                        <a:effectLst/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400" kern="100" smtClean="0">
                          <a:effectLst/>
                        </a:rPr>
                        <a:t>통계</a:t>
                      </a:r>
                      <a:r>
                        <a:rPr lang="en-US" altLang="ko-KR" sz="1400" kern="100" smtClean="0">
                          <a:effectLst/>
                        </a:rPr>
                        <a:t> </a:t>
                      </a:r>
                      <a:r>
                        <a:rPr lang="ko-KR" altLang="en-US" sz="1400" kern="100" smtClean="0">
                          <a:effectLst/>
                        </a:rPr>
                        <a:t>분석</a:t>
                      </a:r>
                      <a:endParaRPr lang="ko-KR" sz="1400" kern="100">
                        <a:effectLst/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67847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0" name="제목 1"/>
          <p:cNvSpPr>
            <a:spLocks noGrp="1"/>
          </p:cNvSpPr>
          <p:nvPr>
            <p:ph type="ctrTitle" idx="4294967295"/>
          </p:nvPr>
        </p:nvSpPr>
        <p:spPr>
          <a:xfrm>
            <a:off x="415925" y="188913"/>
            <a:ext cx="8507413" cy="647700"/>
          </a:xfrm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000000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t"/>
          <a:lstStyle/>
          <a:p>
            <a:pPr algn="l" eaLnBrk="1" hangingPunct="1"/>
            <a:r>
              <a:rPr lang="en-US" altLang="ko-KR" sz="3000" b="1" smtClean="0">
                <a:solidFill>
                  <a:schemeClr val="bg1"/>
                </a:solidFill>
              </a:rPr>
              <a:t>4. Spark </a:t>
            </a:r>
            <a:r>
              <a:rPr lang="ko-KR" altLang="en-US" sz="3000" b="1" smtClean="0">
                <a:solidFill>
                  <a:schemeClr val="bg1"/>
                </a:solidFill>
              </a:rPr>
              <a:t>실습환경 및 소개</a:t>
            </a:r>
          </a:p>
        </p:txBody>
      </p:sp>
      <p:sp>
        <p:nvSpPr>
          <p:cNvPr id="206851" name="TextBox 3"/>
          <p:cNvSpPr txBox="1">
            <a:spLocks noChangeArrowheads="1"/>
          </p:cNvSpPr>
          <p:nvPr/>
        </p:nvSpPr>
        <p:spPr bwMode="auto">
          <a:xfrm>
            <a:off x="415925" y="1196975"/>
            <a:ext cx="9074150" cy="41642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261938" indent="-261938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441325" indent="-1778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603250" indent="-160338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hangingPunct="1">
              <a:buFont typeface="Wingdings" pitchFamily="2" charset="2"/>
              <a:buChar char="l"/>
            </a:pPr>
            <a:r>
              <a:rPr lang="ko-KR" altLang="en-US" sz="1800" smtClean="0">
                <a:solidFill>
                  <a:srgbClr val="000000"/>
                </a:solidFill>
              </a:rPr>
              <a:t>클러스터 매니저</a:t>
            </a:r>
            <a:endParaRPr lang="ko-KR" altLang="en-US" sz="1800">
              <a:solidFill>
                <a:srgbClr val="000000"/>
              </a:solidFill>
            </a:endParaRPr>
          </a:p>
          <a:p>
            <a:pPr lvl="1" eaLnBrk="1" hangingPunct="1">
              <a:buFont typeface="Wingdings" pitchFamily="2" charset="2"/>
              <a:buChar char="§"/>
            </a:pPr>
            <a:r>
              <a:rPr lang="ko-KR" altLang="en-US" sz="1600" b="0" smtClean="0">
                <a:solidFill>
                  <a:srgbClr val="000000"/>
                </a:solidFill>
              </a:rPr>
              <a:t>독립 모드</a:t>
            </a:r>
            <a:endParaRPr lang="en-US" altLang="ko-KR" sz="1600" b="0">
              <a:solidFill>
                <a:srgbClr val="000000"/>
              </a:solidFill>
            </a:endParaRPr>
          </a:p>
          <a:p>
            <a:pPr lvl="2" eaLnBrk="1" hangingPunct="1">
              <a:buFont typeface="맑은 고딕" pitchFamily="50" charset="-127"/>
              <a:buChar char="­"/>
            </a:pPr>
            <a:r>
              <a:rPr lang="ko-KR" altLang="en-US" b="0">
                <a:solidFill>
                  <a:srgbClr val="000000"/>
                </a:solidFill>
              </a:rPr>
              <a:t>스팍에 내장된 클러스터 매니저를 사용한다</a:t>
            </a:r>
            <a:r>
              <a:rPr lang="en-US" altLang="ko-KR" b="0">
                <a:solidFill>
                  <a:srgbClr val="000000"/>
                </a:solidFill>
              </a:rPr>
              <a:t>. </a:t>
            </a:r>
            <a:endParaRPr lang="en-US" altLang="ko-KR" b="0" smtClean="0">
              <a:solidFill>
                <a:srgbClr val="000000"/>
              </a:solidFill>
            </a:endParaRPr>
          </a:p>
          <a:p>
            <a:pPr lvl="2" eaLnBrk="1" hangingPunct="1">
              <a:buFont typeface="맑은 고딕" pitchFamily="50" charset="-127"/>
              <a:buChar char="­"/>
            </a:pPr>
            <a:r>
              <a:rPr lang="ko-KR" altLang="en-US" b="0" smtClean="0">
                <a:solidFill>
                  <a:srgbClr val="000000"/>
                </a:solidFill>
              </a:rPr>
              <a:t>가장 </a:t>
            </a:r>
            <a:r>
              <a:rPr lang="ko-KR" altLang="en-US" b="0">
                <a:solidFill>
                  <a:srgbClr val="000000"/>
                </a:solidFill>
              </a:rPr>
              <a:t>빠르고 쉽게 스팍 클러스터를 구축할 수 있는 방법이다</a:t>
            </a:r>
            <a:r>
              <a:rPr lang="en-US" altLang="ko-KR" b="0">
                <a:solidFill>
                  <a:srgbClr val="000000"/>
                </a:solidFill>
              </a:rPr>
              <a:t>. </a:t>
            </a:r>
            <a:endParaRPr lang="en-US" altLang="ko-KR" b="0" smtClean="0">
              <a:solidFill>
                <a:srgbClr val="000000"/>
              </a:solidFill>
            </a:endParaRPr>
          </a:p>
          <a:p>
            <a:pPr lvl="1" eaLnBrk="1" hangingPunct="1">
              <a:buFont typeface="Wingdings" pitchFamily="2" charset="2"/>
              <a:buChar char="§"/>
            </a:pPr>
            <a:endParaRPr lang="en-US" altLang="ko-KR" sz="1600" b="0" smtClean="0">
              <a:solidFill>
                <a:srgbClr val="000000"/>
              </a:solidFill>
            </a:endParaRPr>
          </a:p>
          <a:p>
            <a:pPr lvl="1" eaLnBrk="1" hangingPunct="1">
              <a:buFont typeface="Wingdings" pitchFamily="2" charset="2"/>
              <a:buChar char="§"/>
            </a:pPr>
            <a:r>
              <a:rPr lang="en-US" altLang="ko-KR" sz="1600" b="0" smtClean="0">
                <a:solidFill>
                  <a:srgbClr val="000000"/>
                </a:solidFill>
              </a:rPr>
              <a:t>Mesos </a:t>
            </a:r>
            <a:r>
              <a:rPr lang="ko-KR" altLang="en-US" sz="1600" b="0" smtClean="0">
                <a:solidFill>
                  <a:srgbClr val="000000"/>
                </a:solidFill>
              </a:rPr>
              <a:t>모드 </a:t>
            </a:r>
            <a:r>
              <a:rPr lang="en-US" altLang="ko-KR" b="0" smtClean="0">
                <a:solidFill>
                  <a:srgbClr val="000000"/>
                </a:solidFill>
              </a:rPr>
              <a:t> </a:t>
            </a:r>
            <a:endParaRPr lang="en-US" altLang="ko-KR" b="0">
              <a:solidFill>
                <a:srgbClr val="000000"/>
              </a:solidFill>
            </a:endParaRPr>
          </a:p>
          <a:p>
            <a:pPr lvl="2" eaLnBrk="1" hangingPunct="1">
              <a:buFont typeface="맑은 고딕" pitchFamily="50" charset="-127"/>
              <a:buChar char="­"/>
            </a:pPr>
            <a:r>
              <a:rPr lang="ko-KR" altLang="en-US" b="0">
                <a:solidFill>
                  <a:srgbClr val="000000"/>
                </a:solidFill>
              </a:rPr>
              <a:t>하둡</a:t>
            </a:r>
            <a:r>
              <a:rPr lang="en-US" altLang="ko-KR" b="0">
                <a:solidFill>
                  <a:srgbClr val="000000"/>
                </a:solidFill>
              </a:rPr>
              <a:t>, </a:t>
            </a:r>
            <a:r>
              <a:rPr lang="ko-KR" altLang="en-US" b="0">
                <a:solidFill>
                  <a:srgbClr val="000000"/>
                </a:solidFill>
              </a:rPr>
              <a:t>하둡 에코시스템</a:t>
            </a:r>
            <a:r>
              <a:rPr lang="en-US" altLang="ko-KR" b="0">
                <a:solidFill>
                  <a:srgbClr val="000000"/>
                </a:solidFill>
              </a:rPr>
              <a:t>, </a:t>
            </a:r>
            <a:r>
              <a:rPr lang="ko-KR" altLang="en-US" b="0">
                <a:solidFill>
                  <a:srgbClr val="000000"/>
                </a:solidFill>
              </a:rPr>
              <a:t>기타 애플리케이션을 모두 관리할 수 있는 클러스터 매니저이다</a:t>
            </a:r>
            <a:r>
              <a:rPr lang="en-US" altLang="ko-KR" b="0">
                <a:solidFill>
                  <a:srgbClr val="000000"/>
                </a:solidFill>
              </a:rPr>
              <a:t>. </a:t>
            </a:r>
            <a:endParaRPr lang="en-US" altLang="ko-KR" b="0" smtClean="0">
              <a:solidFill>
                <a:srgbClr val="000000"/>
              </a:solidFill>
            </a:endParaRPr>
          </a:p>
          <a:p>
            <a:pPr lvl="2" eaLnBrk="1" hangingPunct="1">
              <a:buFont typeface="맑은 고딕" pitchFamily="50" charset="-127"/>
              <a:buChar char="­"/>
            </a:pPr>
            <a:r>
              <a:rPr lang="ko-KR" altLang="en-US" b="0" smtClean="0">
                <a:solidFill>
                  <a:srgbClr val="000000"/>
                </a:solidFill>
              </a:rPr>
              <a:t>클러스터에 </a:t>
            </a:r>
            <a:r>
              <a:rPr lang="ko-KR" altLang="en-US" b="0">
                <a:solidFill>
                  <a:srgbClr val="000000"/>
                </a:solidFill>
              </a:rPr>
              <a:t>속한 모든 머신의 컴퓨팅 자원을 통합 관리할 수 있다</a:t>
            </a:r>
            <a:r>
              <a:rPr lang="en-US" altLang="ko-KR" b="0" smtClean="0">
                <a:solidFill>
                  <a:srgbClr val="000000"/>
                </a:solidFill>
              </a:rPr>
              <a:t>.</a:t>
            </a:r>
          </a:p>
          <a:p>
            <a:pPr lvl="2" eaLnBrk="1" hangingPunct="1">
              <a:buFont typeface="맑은 고딕" pitchFamily="50" charset="-127"/>
              <a:buChar char="­"/>
            </a:pPr>
            <a:endParaRPr lang="en-US" altLang="ko-KR" b="0">
              <a:solidFill>
                <a:srgbClr val="000000"/>
              </a:solidFill>
            </a:endParaRPr>
          </a:p>
          <a:p>
            <a:pPr lvl="1" eaLnBrk="1" hangingPunct="1">
              <a:buFont typeface="Wingdings" pitchFamily="2" charset="2"/>
              <a:buChar char="§"/>
            </a:pPr>
            <a:r>
              <a:rPr lang="en-US" altLang="ko-KR" sz="1600" b="0" smtClean="0">
                <a:solidFill>
                  <a:srgbClr val="000000"/>
                </a:solidFill>
              </a:rPr>
              <a:t>YARN </a:t>
            </a:r>
            <a:r>
              <a:rPr lang="ko-KR" altLang="en-US" sz="1600" b="0">
                <a:solidFill>
                  <a:srgbClr val="000000"/>
                </a:solidFill>
              </a:rPr>
              <a:t>모드 </a:t>
            </a:r>
            <a:r>
              <a:rPr lang="en-US" altLang="ko-KR" b="0">
                <a:solidFill>
                  <a:srgbClr val="000000"/>
                </a:solidFill>
              </a:rPr>
              <a:t> </a:t>
            </a:r>
          </a:p>
          <a:p>
            <a:pPr lvl="2" eaLnBrk="1" hangingPunct="1">
              <a:buFont typeface="맑은 고딕" pitchFamily="50" charset="-127"/>
              <a:buChar char="­"/>
            </a:pPr>
            <a:r>
              <a:rPr lang="ko-KR" altLang="en-US" b="0">
                <a:solidFill>
                  <a:srgbClr val="000000"/>
                </a:solidFill>
              </a:rPr>
              <a:t>하둡 </a:t>
            </a:r>
            <a:r>
              <a:rPr lang="en-US" altLang="ko-KR" b="0">
                <a:solidFill>
                  <a:srgbClr val="000000"/>
                </a:solidFill>
              </a:rPr>
              <a:t>2.0</a:t>
            </a:r>
            <a:r>
              <a:rPr lang="ko-KR" altLang="en-US" b="0">
                <a:solidFill>
                  <a:srgbClr val="000000"/>
                </a:solidFill>
              </a:rPr>
              <a:t>의 </a:t>
            </a:r>
            <a:r>
              <a:rPr lang="en-US" altLang="ko-KR" b="0">
                <a:solidFill>
                  <a:srgbClr val="000000"/>
                </a:solidFill>
              </a:rPr>
              <a:t>YARN</a:t>
            </a:r>
            <a:r>
              <a:rPr lang="ko-KR" altLang="en-US" b="0">
                <a:solidFill>
                  <a:srgbClr val="000000"/>
                </a:solidFill>
              </a:rPr>
              <a:t>의 리소스 매니저를 이용하는 방법이다</a:t>
            </a:r>
            <a:r>
              <a:rPr lang="en-US" altLang="ko-KR" b="0">
                <a:solidFill>
                  <a:srgbClr val="000000"/>
                </a:solidFill>
              </a:rPr>
              <a:t>.   </a:t>
            </a:r>
            <a:endParaRPr lang="en-US" altLang="ko-KR" b="0" smtClean="0">
              <a:solidFill>
                <a:srgbClr val="000000"/>
              </a:solidFill>
            </a:endParaRPr>
          </a:p>
          <a:p>
            <a:pPr lvl="2" eaLnBrk="1" hangingPunct="1">
              <a:buFont typeface="맑은 고딕" pitchFamily="50" charset="-127"/>
              <a:buChar char="­"/>
            </a:pPr>
            <a:r>
              <a:rPr lang="ko-KR" altLang="en-US" b="0" smtClean="0">
                <a:solidFill>
                  <a:srgbClr val="000000"/>
                </a:solidFill>
              </a:rPr>
              <a:t>하둡이 설치된 환경에서 사용하며</a:t>
            </a:r>
            <a:r>
              <a:rPr lang="en-US" altLang="ko-KR" b="0" smtClean="0">
                <a:solidFill>
                  <a:srgbClr val="000000"/>
                </a:solidFill>
              </a:rPr>
              <a:t>, </a:t>
            </a:r>
            <a:r>
              <a:rPr lang="ko-KR" altLang="en-US" b="0" smtClean="0">
                <a:solidFill>
                  <a:srgbClr val="000000"/>
                </a:solidFill>
              </a:rPr>
              <a:t>다른 클러스터 매니저를 추가할 필요가 없다</a:t>
            </a:r>
            <a:r>
              <a:rPr lang="en-US" altLang="ko-KR" b="0" smtClean="0">
                <a:solidFill>
                  <a:srgbClr val="000000"/>
                </a:solidFill>
              </a:rPr>
              <a:t>. </a:t>
            </a:r>
            <a:endParaRPr lang="ko-KR" altLang="en-US" b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1769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8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25" y="1592263"/>
            <a:ext cx="9074150" cy="5113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5891" name="제목 1"/>
          <p:cNvSpPr>
            <a:spLocks noGrp="1"/>
          </p:cNvSpPr>
          <p:nvPr>
            <p:ph type="ctrTitle" idx="4294967295"/>
          </p:nvPr>
        </p:nvSpPr>
        <p:spPr>
          <a:xfrm>
            <a:off x="415925" y="1192213"/>
            <a:ext cx="663575" cy="422275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t">
            <a:spAutoFit/>
          </a:bodyPr>
          <a:lstStyle/>
          <a:p>
            <a:pPr marL="261938" indent="-261938" algn="l" eaLnBrk="1" hangingPunct="1">
              <a:lnSpc>
                <a:spcPct val="120000"/>
              </a:lnSpc>
              <a:spcBef>
                <a:spcPct val="30000"/>
              </a:spcBef>
              <a:buFont typeface="Wingdings" pitchFamily="2" charset="2"/>
              <a:buChar char="l"/>
            </a:pPr>
            <a:r>
              <a:rPr lang="en-US" altLang="ko-KR" sz="1800" b="1" smtClean="0"/>
              <a:t>BI</a:t>
            </a:r>
            <a:endParaRPr lang="ko-KR" altLang="en-US" sz="1800" b="1" smtClean="0"/>
          </a:p>
        </p:txBody>
      </p:sp>
      <p:sp>
        <p:nvSpPr>
          <p:cNvPr id="165892" name="제목 1"/>
          <p:cNvSpPr>
            <a:spLocks/>
          </p:cNvSpPr>
          <p:nvPr/>
        </p:nvSpPr>
        <p:spPr bwMode="auto">
          <a:xfrm>
            <a:off x="415925" y="188913"/>
            <a:ext cx="8507413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ko-KR" sz="3000">
                <a:solidFill>
                  <a:srgbClr val="FFFFFF"/>
                </a:solidFill>
              </a:rPr>
              <a:t>1. </a:t>
            </a:r>
            <a:r>
              <a:rPr lang="ko-KR" altLang="en-US" sz="3000">
                <a:solidFill>
                  <a:srgbClr val="FFFFFF"/>
                </a:solidFill>
              </a:rPr>
              <a:t>하둡 </a:t>
            </a:r>
            <a:r>
              <a:rPr lang="en-US" altLang="ko-KR" sz="3000">
                <a:solidFill>
                  <a:srgbClr val="FFFFFF"/>
                </a:solidFill>
              </a:rPr>
              <a:t>2.0 </a:t>
            </a:r>
            <a:r>
              <a:rPr lang="ko-KR" altLang="en-US" sz="3000" smtClean="0">
                <a:solidFill>
                  <a:srgbClr val="FFFFFF"/>
                </a:solidFill>
              </a:rPr>
              <a:t> </a:t>
            </a:r>
            <a:endParaRPr lang="ko-KR" altLang="en-US" sz="300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0" name="제목 1"/>
          <p:cNvSpPr>
            <a:spLocks noGrp="1"/>
          </p:cNvSpPr>
          <p:nvPr>
            <p:ph type="ctrTitle" idx="4294967295"/>
          </p:nvPr>
        </p:nvSpPr>
        <p:spPr>
          <a:xfrm>
            <a:off x="415925" y="188913"/>
            <a:ext cx="8507413" cy="647700"/>
          </a:xfrm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000000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t"/>
          <a:lstStyle/>
          <a:p>
            <a:pPr algn="l" eaLnBrk="1" hangingPunct="1"/>
            <a:r>
              <a:rPr lang="en-US" altLang="ko-KR" sz="3000" b="1" smtClean="0">
                <a:solidFill>
                  <a:schemeClr val="bg1"/>
                </a:solidFill>
              </a:rPr>
              <a:t>4. Spark </a:t>
            </a:r>
            <a:r>
              <a:rPr lang="ko-KR" altLang="en-US" sz="3000" b="1" smtClean="0">
                <a:solidFill>
                  <a:schemeClr val="bg1"/>
                </a:solidFill>
              </a:rPr>
              <a:t>실습환경 및 소개</a:t>
            </a:r>
          </a:p>
        </p:txBody>
      </p:sp>
      <p:sp>
        <p:nvSpPr>
          <p:cNvPr id="206851" name="TextBox 3"/>
          <p:cNvSpPr txBox="1">
            <a:spLocks noChangeArrowheads="1"/>
          </p:cNvSpPr>
          <p:nvPr/>
        </p:nvSpPr>
        <p:spPr bwMode="auto">
          <a:xfrm>
            <a:off x="415925" y="1196975"/>
            <a:ext cx="9074150" cy="50875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261938" indent="-261938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441325" indent="-1778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603250" indent="-160338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hangingPunct="1">
              <a:buFont typeface="Wingdings" pitchFamily="2" charset="2"/>
              <a:buChar char="l"/>
            </a:pPr>
            <a:r>
              <a:rPr lang="en-US" altLang="ko-KR" sz="1800" smtClean="0">
                <a:solidFill>
                  <a:srgbClr val="000000"/>
                </a:solidFill>
              </a:rPr>
              <a:t>Spark Shell</a:t>
            </a:r>
            <a:endParaRPr lang="ko-KR" altLang="en-US" sz="1800">
              <a:solidFill>
                <a:srgbClr val="000000"/>
              </a:solidFill>
            </a:endParaRPr>
          </a:p>
          <a:p>
            <a:pPr lvl="1" eaLnBrk="1" hangingPunct="1">
              <a:buFont typeface="Wingdings" pitchFamily="2" charset="2"/>
              <a:buChar char="§"/>
            </a:pPr>
            <a:r>
              <a:rPr lang="ko-KR" altLang="en-US" sz="1600" b="0" smtClean="0">
                <a:solidFill>
                  <a:srgbClr val="000000"/>
                </a:solidFill>
              </a:rPr>
              <a:t>기본 </a:t>
            </a:r>
            <a:r>
              <a:rPr lang="en-US" altLang="ko-KR" sz="1600" b="0" smtClean="0">
                <a:solidFill>
                  <a:srgbClr val="000000"/>
                </a:solidFill>
              </a:rPr>
              <a:t>Shell </a:t>
            </a:r>
            <a:endParaRPr lang="en-US" altLang="ko-KR" sz="1600" b="0">
              <a:solidFill>
                <a:srgbClr val="000000"/>
              </a:solidFill>
            </a:endParaRPr>
          </a:p>
          <a:p>
            <a:pPr lvl="2" eaLnBrk="1" hangingPunct="1">
              <a:buFont typeface="맑은 고딕" pitchFamily="50" charset="-127"/>
              <a:buChar char="­"/>
            </a:pPr>
            <a:r>
              <a:rPr lang="en-US" altLang="ko-KR" b="0">
                <a:solidFill>
                  <a:srgbClr val="000000"/>
                </a:solidFill>
              </a:rPr>
              <a:t>./bin/spark-shell </a:t>
            </a:r>
          </a:p>
          <a:p>
            <a:pPr lvl="2" eaLnBrk="1" hangingPunct="1">
              <a:buFont typeface="맑은 고딕" pitchFamily="50" charset="-127"/>
              <a:buChar char="­"/>
            </a:pPr>
            <a:r>
              <a:rPr lang="en-US" altLang="ko-KR" b="0">
                <a:solidFill>
                  <a:srgbClr val="000000"/>
                </a:solidFill>
              </a:rPr>
              <a:t>./bin/pyspark </a:t>
            </a:r>
          </a:p>
          <a:p>
            <a:pPr marL="442912" lvl="2" indent="0" eaLnBrk="1" hangingPunct="1">
              <a:buNone/>
            </a:pPr>
            <a:r>
              <a:rPr lang="en-US" altLang="ko-KR" b="0" smtClean="0">
                <a:solidFill>
                  <a:srgbClr val="000000"/>
                </a:solidFill>
              </a:rPr>
              <a:t># Scala </a:t>
            </a:r>
            <a:r>
              <a:rPr lang="ko-KR" altLang="en-US" b="0" smtClean="0">
                <a:solidFill>
                  <a:srgbClr val="000000"/>
                </a:solidFill>
              </a:rPr>
              <a:t>언어</a:t>
            </a:r>
            <a:r>
              <a:rPr lang="en-US" altLang="ko-KR" b="0" smtClean="0">
                <a:solidFill>
                  <a:srgbClr val="000000"/>
                </a:solidFill>
              </a:rPr>
              <a:t> </a:t>
            </a:r>
            <a:endParaRPr lang="en-US" altLang="ko-KR" b="0">
              <a:solidFill>
                <a:srgbClr val="000000"/>
              </a:solidFill>
            </a:endParaRPr>
          </a:p>
          <a:p>
            <a:pPr marL="442912" lvl="2" indent="0" eaLnBrk="1" hangingPunct="1">
              <a:buNone/>
            </a:pPr>
            <a:r>
              <a:rPr lang="en-US" altLang="ko-KR" b="0">
                <a:solidFill>
                  <a:srgbClr val="000000"/>
                </a:solidFill>
              </a:rPr>
              <a:t>scala&gt; sc </a:t>
            </a:r>
          </a:p>
          <a:p>
            <a:pPr marL="442912" lvl="2" indent="0" eaLnBrk="1" hangingPunct="1">
              <a:buNone/>
            </a:pPr>
            <a:r>
              <a:rPr lang="en-US" altLang="ko-KR" b="0">
                <a:solidFill>
                  <a:srgbClr val="000000"/>
                </a:solidFill>
              </a:rPr>
              <a:t>res: spark.SparkContext = spark.SparkContext@470d1f30</a:t>
            </a:r>
          </a:p>
          <a:p>
            <a:pPr marL="442912" lvl="2" indent="0" eaLnBrk="1" hangingPunct="1">
              <a:buNone/>
            </a:pPr>
            <a:r>
              <a:rPr lang="en-US" altLang="ko-KR" b="0" smtClean="0">
                <a:solidFill>
                  <a:srgbClr val="000000"/>
                </a:solidFill>
              </a:rPr>
              <a:t># Python </a:t>
            </a:r>
            <a:r>
              <a:rPr lang="ko-KR" altLang="en-US" b="0" smtClean="0">
                <a:solidFill>
                  <a:srgbClr val="000000"/>
                </a:solidFill>
              </a:rPr>
              <a:t>언어</a:t>
            </a:r>
            <a:r>
              <a:rPr lang="en-US" altLang="ko-KR" b="0" smtClean="0">
                <a:solidFill>
                  <a:srgbClr val="000000"/>
                </a:solidFill>
              </a:rPr>
              <a:t> </a:t>
            </a:r>
            <a:endParaRPr lang="en-US" altLang="ko-KR" b="0">
              <a:solidFill>
                <a:srgbClr val="000000"/>
              </a:solidFill>
            </a:endParaRPr>
          </a:p>
          <a:p>
            <a:pPr marL="442912" lvl="2" indent="0" eaLnBrk="1" hangingPunct="1">
              <a:buNone/>
            </a:pPr>
            <a:r>
              <a:rPr lang="en-US" altLang="ko-KR" b="0">
                <a:solidFill>
                  <a:srgbClr val="000000"/>
                </a:solidFill>
              </a:rPr>
              <a:t>&gt;&gt;&gt; sc </a:t>
            </a:r>
          </a:p>
          <a:p>
            <a:pPr marL="442912" lvl="2" indent="0" eaLnBrk="1" hangingPunct="1">
              <a:buNone/>
            </a:pPr>
            <a:r>
              <a:rPr lang="en-US" altLang="ko-KR" b="0">
                <a:solidFill>
                  <a:srgbClr val="000000"/>
                </a:solidFill>
              </a:rPr>
              <a:t>&lt;pyspark.context.SparkContext object at 0x7f7570783350&gt;</a:t>
            </a:r>
          </a:p>
          <a:p>
            <a:pPr lvl="2" eaLnBrk="1" hangingPunct="1">
              <a:buFont typeface="맑은 고딕" pitchFamily="50" charset="-127"/>
              <a:buChar char="­"/>
            </a:pPr>
            <a:endParaRPr lang="en-US" altLang="ko-KR" sz="1600" b="0" smtClean="0">
              <a:solidFill>
                <a:srgbClr val="000000"/>
              </a:solidFill>
            </a:endParaRPr>
          </a:p>
          <a:p>
            <a:pPr lvl="1" eaLnBrk="1" hangingPunct="1">
              <a:buFont typeface="Wingdings" pitchFamily="2" charset="2"/>
              <a:buChar char="§"/>
            </a:pPr>
            <a:r>
              <a:rPr lang="en-US" altLang="ko-KR" sz="1600" b="0" smtClean="0">
                <a:solidFill>
                  <a:srgbClr val="000000"/>
                </a:solidFill>
              </a:rPr>
              <a:t>IPython Notebook</a:t>
            </a:r>
            <a:r>
              <a:rPr lang="en-US" altLang="ko-KR" b="0" smtClean="0">
                <a:solidFill>
                  <a:srgbClr val="000000"/>
                </a:solidFill>
              </a:rPr>
              <a:t> </a:t>
            </a:r>
          </a:p>
          <a:p>
            <a:pPr lvl="2" eaLnBrk="1" hangingPunct="1">
              <a:buFont typeface="맑은 고딕" pitchFamily="50" charset="-127"/>
              <a:buChar char="­"/>
            </a:pPr>
            <a:r>
              <a:rPr lang="en-US" altLang="ko-KR" b="0" smtClean="0">
                <a:solidFill>
                  <a:srgbClr val="000000"/>
                </a:solidFill>
              </a:rPr>
              <a:t>IPYTHON_OPTS</a:t>
            </a:r>
            <a:r>
              <a:rPr lang="en-US" altLang="ko-KR" b="0">
                <a:solidFill>
                  <a:srgbClr val="000000"/>
                </a:solidFill>
              </a:rPr>
              <a:t>="notebook --pylab inline" ./</a:t>
            </a:r>
            <a:r>
              <a:rPr lang="en-US" altLang="ko-KR" b="0" smtClean="0">
                <a:solidFill>
                  <a:srgbClr val="000000"/>
                </a:solidFill>
              </a:rPr>
              <a:t>bin/pyspark</a:t>
            </a:r>
          </a:p>
          <a:p>
            <a:pPr lvl="2" eaLnBrk="1" hangingPunct="1">
              <a:buFont typeface="맑은 고딕" pitchFamily="50" charset="-127"/>
              <a:buChar char="­"/>
            </a:pPr>
            <a:endParaRPr lang="en-US" altLang="ko-KR" b="0">
              <a:solidFill>
                <a:srgbClr val="000000"/>
              </a:solidFill>
            </a:endParaRPr>
          </a:p>
          <a:p>
            <a:pPr marL="442912" lvl="2" indent="0" eaLnBrk="1" hangingPunct="1">
              <a:buNone/>
            </a:pPr>
            <a:r>
              <a:rPr lang="en-US" altLang="ko-KR" b="0" smtClean="0">
                <a:solidFill>
                  <a:srgbClr val="000000"/>
                </a:solidFill>
              </a:rPr>
              <a:t># </a:t>
            </a:r>
            <a:r>
              <a:rPr lang="ko-KR" altLang="en-US" b="0" smtClean="0">
                <a:solidFill>
                  <a:srgbClr val="000000"/>
                </a:solidFill>
              </a:rPr>
              <a:t>한국에서 개발을 주도하는 제플린</a:t>
            </a:r>
            <a:r>
              <a:rPr lang="en-US" altLang="ko-KR" b="0" smtClean="0">
                <a:solidFill>
                  <a:srgbClr val="000000"/>
                </a:solidFill>
              </a:rPr>
              <a:t>!!! </a:t>
            </a:r>
            <a:r>
              <a:rPr lang="ko-KR" altLang="en-US" b="0" smtClean="0">
                <a:solidFill>
                  <a:srgbClr val="000000"/>
                </a:solidFill>
              </a:rPr>
              <a:t>도 있습니다</a:t>
            </a:r>
            <a:r>
              <a:rPr lang="en-US" altLang="ko-KR" b="0" smtClean="0">
                <a:solidFill>
                  <a:srgbClr val="00000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45194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0" name="제목 1"/>
          <p:cNvSpPr>
            <a:spLocks noGrp="1"/>
          </p:cNvSpPr>
          <p:nvPr>
            <p:ph type="ctrTitle" idx="4294967295"/>
          </p:nvPr>
        </p:nvSpPr>
        <p:spPr>
          <a:xfrm>
            <a:off x="415925" y="188913"/>
            <a:ext cx="8507413" cy="647700"/>
          </a:xfrm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000000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t"/>
          <a:lstStyle/>
          <a:p>
            <a:pPr algn="l" eaLnBrk="1" hangingPunct="1"/>
            <a:r>
              <a:rPr lang="en-US" altLang="ko-KR" sz="3000" b="1" smtClean="0">
                <a:solidFill>
                  <a:schemeClr val="bg1"/>
                </a:solidFill>
              </a:rPr>
              <a:t>4. Spark </a:t>
            </a:r>
            <a:r>
              <a:rPr lang="ko-KR" altLang="en-US" sz="3000" b="1" smtClean="0">
                <a:solidFill>
                  <a:schemeClr val="bg1"/>
                </a:solidFill>
              </a:rPr>
              <a:t>실습환경 및 소개</a:t>
            </a:r>
          </a:p>
        </p:txBody>
      </p:sp>
      <p:sp>
        <p:nvSpPr>
          <p:cNvPr id="206851" name="TextBox 3"/>
          <p:cNvSpPr txBox="1">
            <a:spLocks noChangeArrowheads="1"/>
          </p:cNvSpPr>
          <p:nvPr/>
        </p:nvSpPr>
        <p:spPr bwMode="auto">
          <a:xfrm>
            <a:off x="415925" y="1196975"/>
            <a:ext cx="9074150" cy="50875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261938" indent="-261938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441325" indent="-1778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603250" indent="-160338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hangingPunct="1">
              <a:buFont typeface="Wingdings" pitchFamily="2" charset="2"/>
              <a:buChar char="l"/>
            </a:pPr>
            <a:r>
              <a:rPr lang="ko-KR" altLang="en-US" sz="1800" smtClean="0">
                <a:solidFill>
                  <a:srgbClr val="000000"/>
                </a:solidFill>
              </a:rPr>
              <a:t>로컬 모드와 분산 모드</a:t>
            </a:r>
            <a:endParaRPr lang="ko-KR" altLang="en-US" sz="1800">
              <a:solidFill>
                <a:srgbClr val="000000"/>
              </a:solidFill>
            </a:endParaRPr>
          </a:p>
          <a:p>
            <a:pPr lvl="1" eaLnBrk="1" hangingPunct="1">
              <a:buFont typeface="Wingdings" pitchFamily="2" charset="2"/>
              <a:buChar char="§"/>
            </a:pPr>
            <a:r>
              <a:rPr lang="ko-KR" altLang="en-US" sz="1600" b="0" smtClean="0">
                <a:solidFill>
                  <a:srgbClr val="000000"/>
                </a:solidFill>
              </a:rPr>
              <a:t>로컬 모드</a:t>
            </a:r>
            <a:r>
              <a:rPr lang="en-US" altLang="ko-KR" sz="1600" b="0" smtClean="0">
                <a:solidFill>
                  <a:srgbClr val="000000"/>
                </a:solidFill>
              </a:rPr>
              <a:t> </a:t>
            </a:r>
            <a:endParaRPr lang="en-US" altLang="ko-KR" sz="1600" b="0">
              <a:solidFill>
                <a:srgbClr val="000000"/>
              </a:solidFill>
            </a:endParaRPr>
          </a:p>
          <a:p>
            <a:pPr marL="442912" lvl="2" indent="0" eaLnBrk="1" hangingPunct="1">
              <a:buNone/>
            </a:pPr>
            <a:r>
              <a:rPr lang="en-US" altLang="ko-KR" b="0">
                <a:solidFill>
                  <a:srgbClr val="000000"/>
                </a:solidFill>
              </a:rPr>
              <a:t>$ bin/pyspark </a:t>
            </a:r>
            <a:r>
              <a:rPr lang="en-US" altLang="ko-KR" b="0" smtClean="0">
                <a:solidFill>
                  <a:srgbClr val="000000"/>
                </a:solidFill>
              </a:rPr>
              <a:t>  --master   </a:t>
            </a:r>
            <a:r>
              <a:rPr lang="en-US" altLang="ko-KR" smtClean="0">
                <a:solidFill>
                  <a:srgbClr val="FF0000"/>
                </a:solidFill>
              </a:rPr>
              <a:t>local</a:t>
            </a:r>
          </a:p>
          <a:p>
            <a:pPr lvl="2" eaLnBrk="1" hangingPunct="1">
              <a:buFont typeface="맑은 고딕" pitchFamily="50" charset="-127"/>
              <a:buChar char="­"/>
            </a:pPr>
            <a:r>
              <a:rPr lang="en-US" altLang="ko-KR" b="0" smtClean="0">
                <a:solidFill>
                  <a:srgbClr val="000000"/>
                </a:solidFill>
              </a:rPr>
              <a:t>Shell</a:t>
            </a:r>
            <a:r>
              <a:rPr lang="ko-KR" altLang="en-US" b="0" smtClean="0">
                <a:solidFill>
                  <a:srgbClr val="000000"/>
                </a:solidFill>
              </a:rPr>
              <a:t>을 실행하는 로컬 머신에서</a:t>
            </a:r>
            <a:r>
              <a:rPr lang="en-US" altLang="ko-KR" b="0" smtClean="0">
                <a:solidFill>
                  <a:srgbClr val="000000"/>
                </a:solidFill>
              </a:rPr>
              <a:t>, </a:t>
            </a:r>
            <a:r>
              <a:rPr lang="ko-KR" altLang="en-US" b="0" smtClean="0">
                <a:solidFill>
                  <a:srgbClr val="000000"/>
                </a:solidFill>
              </a:rPr>
              <a:t>단일 프로세서로 </a:t>
            </a:r>
            <a:r>
              <a:rPr lang="en-US" altLang="ko-KR" b="0" smtClean="0">
                <a:solidFill>
                  <a:srgbClr val="000000"/>
                </a:solidFill>
              </a:rPr>
              <a:t>Spark</a:t>
            </a:r>
            <a:r>
              <a:rPr lang="ko-KR" altLang="en-US" b="0" smtClean="0">
                <a:solidFill>
                  <a:srgbClr val="000000"/>
                </a:solidFill>
              </a:rPr>
              <a:t>이 실행됨</a:t>
            </a:r>
            <a:endParaRPr lang="en-US" altLang="ko-KR" b="0" smtClean="0">
              <a:solidFill>
                <a:srgbClr val="000000"/>
              </a:solidFill>
            </a:endParaRPr>
          </a:p>
          <a:p>
            <a:pPr lvl="2" eaLnBrk="1" hangingPunct="1">
              <a:buFont typeface="맑은 고딕" pitchFamily="50" charset="-127"/>
              <a:buChar char="­"/>
            </a:pPr>
            <a:r>
              <a:rPr lang="en-US" altLang="ko-KR" b="0" smtClean="0">
                <a:solidFill>
                  <a:srgbClr val="000000"/>
                </a:solidFill>
              </a:rPr>
              <a:t>Spark/PySpark Shell </a:t>
            </a:r>
            <a:r>
              <a:rPr lang="ko-KR" altLang="en-US" b="0" smtClean="0">
                <a:solidFill>
                  <a:srgbClr val="000000"/>
                </a:solidFill>
              </a:rPr>
              <a:t>모두 가능</a:t>
            </a:r>
            <a:endParaRPr lang="en-US" altLang="ko-KR" b="0" smtClean="0">
              <a:solidFill>
                <a:srgbClr val="000000"/>
              </a:solidFill>
            </a:endParaRPr>
          </a:p>
          <a:p>
            <a:pPr lvl="1" eaLnBrk="1" hangingPunct="1">
              <a:buFont typeface="Wingdings" pitchFamily="2" charset="2"/>
              <a:buChar char="§"/>
            </a:pPr>
            <a:r>
              <a:rPr lang="ko-KR" altLang="en-US" sz="1600" b="0" smtClean="0">
                <a:solidFill>
                  <a:srgbClr val="000000"/>
                </a:solidFill>
              </a:rPr>
              <a:t>로컬 </a:t>
            </a:r>
            <a:r>
              <a:rPr lang="en-US" altLang="ko-KR" sz="1600" b="0" smtClean="0">
                <a:solidFill>
                  <a:srgbClr val="000000"/>
                </a:solidFill>
              </a:rPr>
              <a:t>[N] </a:t>
            </a:r>
            <a:r>
              <a:rPr lang="ko-KR" altLang="en-US" sz="1600" b="0" smtClean="0">
                <a:solidFill>
                  <a:srgbClr val="000000"/>
                </a:solidFill>
              </a:rPr>
              <a:t>모드</a:t>
            </a:r>
            <a:r>
              <a:rPr lang="en-US" altLang="ko-KR" sz="1600" b="0" smtClean="0">
                <a:solidFill>
                  <a:srgbClr val="000000"/>
                </a:solidFill>
              </a:rPr>
              <a:t> </a:t>
            </a:r>
            <a:endParaRPr lang="en-US" altLang="ko-KR" sz="1600" b="0">
              <a:solidFill>
                <a:srgbClr val="000000"/>
              </a:solidFill>
            </a:endParaRPr>
          </a:p>
          <a:p>
            <a:pPr marL="442912" lvl="2" indent="0" eaLnBrk="1" hangingPunct="1">
              <a:buNone/>
            </a:pPr>
            <a:r>
              <a:rPr lang="en-US" altLang="ko-KR" b="0">
                <a:solidFill>
                  <a:srgbClr val="000000"/>
                </a:solidFill>
              </a:rPr>
              <a:t>$ bin/pyspark </a:t>
            </a:r>
            <a:r>
              <a:rPr lang="en-US" altLang="ko-KR" b="0" smtClean="0">
                <a:solidFill>
                  <a:srgbClr val="000000"/>
                </a:solidFill>
              </a:rPr>
              <a:t>  --</a:t>
            </a:r>
            <a:r>
              <a:rPr lang="en-US" altLang="ko-KR" b="0">
                <a:solidFill>
                  <a:srgbClr val="000000"/>
                </a:solidFill>
              </a:rPr>
              <a:t>master </a:t>
            </a:r>
            <a:r>
              <a:rPr lang="en-US" altLang="ko-KR" b="0" smtClean="0">
                <a:solidFill>
                  <a:srgbClr val="000000"/>
                </a:solidFill>
              </a:rPr>
              <a:t>   local</a:t>
            </a:r>
            <a:r>
              <a:rPr lang="en-US" altLang="ko-KR" smtClean="0">
                <a:solidFill>
                  <a:srgbClr val="FF0000"/>
                </a:solidFill>
              </a:rPr>
              <a:t>[N]</a:t>
            </a:r>
            <a:endParaRPr lang="en-US" altLang="ko-KR">
              <a:solidFill>
                <a:srgbClr val="FF0000"/>
              </a:solidFill>
            </a:endParaRPr>
          </a:p>
          <a:p>
            <a:pPr lvl="2" eaLnBrk="1" hangingPunct="1">
              <a:buFont typeface="맑은 고딕" pitchFamily="50" charset="-127"/>
              <a:buChar char="­"/>
            </a:pPr>
            <a:r>
              <a:rPr lang="en-US" altLang="ko-KR" b="0">
                <a:solidFill>
                  <a:srgbClr val="000000"/>
                </a:solidFill>
              </a:rPr>
              <a:t>Shell</a:t>
            </a:r>
            <a:r>
              <a:rPr lang="ko-KR" altLang="en-US" b="0">
                <a:solidFill>
                  <a:srgbClr val="000000"/>
                </a:solidFill>
              </a:rPr>
              <a:t>을 실행하는 </a:t>
            </a:r>
            <a:r>
              <a:rPr lang="ko-KR" altLang="en-US" b="0" smtClean="0">
                <a:solidFill>
                  <a:srgbClr val="000000"/>
                </a:solidFill>
              </a:rPr>
              <a:t>로컬 머신에서</a:t>
            </a:r>
            <a:r>
              <a:rPr lang="en-US" altLang="ko-KR" b="0">
                <a:solidFill>
                  <a:srgbClr val="000000"/>
                </a:solidFill>
              </a:rPr>
              <a:t>, </a:t>
            </a:r>
            <a:r>
              <a:rPr lang="en-US" altLang="ko-KR" b="0" smtClean="0">
                <a:solidFill>
                  <a:srgbClr val="000000"/>
                </a:solidFill>
              </a:rPr>
              <a:t>[N]</a:t>
            </a:r>
            <a:r>
              <a:rPr lang="ko-KR" altLang="en-US" b="0" smtClean="0">
                <a:solidFill>
                  <a:srgbClr val="000000"/>
                </a:solidFill>
              </a:rPr>
              <a:t>개의 프로세서로 </a:t>
            </a:r>
            <a:r>
              <a:rPr lang="en-US" altLang="ko-KR" b="0">
                <a:solidFill>
                  <a:srgbClr val="000000"/>
                </a:solidFill>
              </a:rPr>
              <a:t>Spark</a:t>
            </a:r>
            <a:r>
              <a:rPr lang="ko-KR" altLang="en-US" b="0">
                <a:solidFill>
                  <a:srgbClr val="000000"/>
                </a:solidFill>
              </a:rPr>
              <a:t>이 </a:t>
            </a:r>
            <a:r>
              <a:rPr lang="ko-KR" altLang="en-US" b="0" smtClean="0">
                <a:solidFill>
                  <a:srgbClr val="000000"/>
                </a:solidFill>
              </a:rPr>
              <a:t>병렬로 실행됨</a:t>
            </a:r>
            <a:endParaRPr lang="en-US" altLang="ko-KR" b="0" smtClean="0">
              <a:solidFill>
                <a:srgbClr val="000000"/>
              </a:solidFill>
            </a:endParaRPr>
          </a:p>
          <a:p>
            <a:pPr lvl="2" eaLnBrk="1" hangingPunct="1">
              <a:buFont typeface="맑은 고딕" pitchFamily="50" charset="-127"/>
              <a:buChar char="­"/>
            </a:pPr>
            <a:r>
              <a:rPr lang="en-US" altLang="ko-KR" b="0" smtClean="0">
                <a:solidFill>
                  <a:srgbClr val="000000"/>
                </a:solidFill>
              </a:rPr>
              <a:t>Spark/PySpark </a:t>
            </a:r>
            <a:r>
              <a:rPr lang="en-US" altLang="ko-KR" b="0">
                <a:solidFill>
                  <a:srgbClr val="000000"/>
                </a:solidFill>
              </a:rPr>
              <a:t>Shell </a:t>
            </a:r>
            <a:r>
              <a:rPr lang="ko-KR" altLang="en-US" b="0">
                <a:solidFill>
                  <a:srgbClr val="000000"/>
                </a:solidFill>
              </a:rPr>
              <a:t>모두 가능</a:t>
            </a:r>
            <a:endParaRPr lang="en-US" altLang="ko-KR" b="0">
              <a:solidFill>
                <a:srgbClr val="000000"/>
              </a:solidFill>
            </a:endParaRPr>
          </a:p>
          <a:p>
            <a:pPr lvl="1" eaLnBrk="1" hangingPunct="1">
              <a:buFont typeface="Wingdings" pitchFamily="2" charset="2"/>
              <a:buChar char="§"/>
            </a:pPr>
            <a:r>
              <a:rPr lang="ko-KR" altLang="en-US" sz="1600" b="0" smtClean="0">
                <a:solidFill>
                  <a:srgbClr val="000000"/>
                </a:solidFill>
              </a:rPr>
              <a:t>분산</a:t>
            </a:r>
            <a:r>
              <a:rPr lang="en-US" altLang="ko-KR" sz="1600" b="0" smtClean="0">
                <a:solidFill>
                  <a:srgbClr val="000000"/>
                </a:solidFill>
              </a:rPr>
              <a:t> </a:t>
            </a:r>
            <a:r>
              <a:rPr lang="ko-KR" altLang="en-US" sz="1600" b="0">
                <a:solidFill>
                  <a:srgbClr val="000000"/>
                </a:solidFill>
              </a:rPr>
              <a:t>모드</a:t>
            </a:r>
            <a:r>
              <a:rPr lang="en-US" altLang="ko-KR" sz="1600" b="0">
                <a:solidFill>
                  <a:srgbClr val="000000"/>
                </a:solidFill>
              </a:rPr>
              <a:t> </a:t>
            </a:r>
          </a:p>
          <a:p>
            <a:pPr marL="442912" lvl="2" indent="0" eaLnBrk="1" hangingPunct="1">
              <a:buNone/>
            </a:pPr>
            <a:r>
              <a:rPr lang="en-US" altLang="ko-KR" b="0">
                <a:solidFill>
                  <a:srgbClr val="000000"/>
                </a:solidFill>
              </a:rPr>
              <a:t>$ bin/spark-shell </a:t>
            </a:r>
            <a:r>
              <a:rPr lang="en-US" altLang="ko-KR" b="0" smtClean="0">
                <a:solidFill>
                  <a:srgbClr val="000000"/>
                </a:solidFill>
              </a:rPr>
              <a:t>  --</a:t>
            </a:r>
            <a:r>
              <a:rPr lang="en-US" altLang="ko-KR" b="0">
                <a:solidFill>
                  <a:srgbClr val="000000"/>
                </a:solidFill>
              </a:rPr>
              <a:t>master </a:t>
            </a:r>
            <a:r>
              <a:rPr lang="en-US" altLang="ko-KR" b="0" smtClean="0">
                <a:solidFill>
                  <a:srgbClr val="000000"/>
                </a:solidFill>
              </a:rPr>
              <a:t>   </a:t>
            </a:r>
            <a:r>
              <a:rPr lang="en-US" altLang="ko-KR" smtClean="0">
                <a:solidFill>
                  <a:srgbClr val="FF0000"/>
                </a:solidFill>
              </a:rPr>
              <a:t>spark://</a:t>
            </a:r>
            <a:r>
              <a:rPr lang="en-US" altLang="ko-KR" u="sng" smtClean="0">
                <a:solidFill>
                  <a:srgbClr val="FF0000"/>
                </a:solidFill>
              </a:rPr>
              <a:t>master.host</a:t>
            </a:r>
            <a:r>
              <a:rPr lang="en-US" altLang="ko-KR" smtClean="0">
                <a:solidFill>
                  <a:srgbClr val="FF0000"/>
                </a:solidFill>
              </a:rPr>
              <a:t>:7077 </a:t>
            </a:r>
            <a:endParaRPr lang="en-US" altLang="ko-KR">
              <a:solidFill>
                <a:srgbClr val="FF0000"/>
              </a:solidFill>
            </a:endParaRPr>
          </a:p>
          <a:p>
            <a:pPr lvl="2" eaLnBrk="1" hangingPunct="1">
              <a:buFont typeface="맑은 고딕" pitchFamily="50" charset="-127"/>
              <a:buChar char="­"/>
            </a:pPr>
            <a:r>
              <a:rPr lang="en-US" altLang="ko-KR" b="0" smtClean="0">
                <a:solidFill>
                  <a:srgbClr val="000000"/>
                </a:solidFill>
              </a:rPr>
              <a:t>Spark Master/Worker </a:t>
            </a:r>
            <a:r>
              <a:rPr lang="ko-KR" altLang="en-US" b="0" smtClean="0">
                <a:solidFill>
                  <a:srgbClr val="000000"/>
                </a:solidFill>
              </a:rPr>
              <a:t>데몬이 구동되고 있는 클러스터 환경에서</a:t>
            </a:r>
            <a:r>
              <a:rPr lang="en-US" altLang="ko-KR" b="0" smtClean="0">
                <a:solidFill>
                  <a:srgbClr val="000000"/>
                </a:solidFill>
              </a:rPr>
              <a:t>, </a:t>
            </a:r>
            <a:r>
              <a:rPr lang="ko-KR" altLang="en-US" b="0" smtClean="0">
                <a:solidFill>
                  <a:srgbClr val="000000"/>
                </a:solidFill>
              </a:rPr>
              <a:t>분산</a:t>
            </a:r>
            <a:r>
              <a:rPr lang="en-US" altLang="ko-KR" b="0" smtClean="0">
                <a:solidFill>
                  <a:srgbClr val="000000"/>
                </a:solidFill>
              </a:rPr>
              <a:t>+</a:t>
            </a:r>
            <a:r>
              <a:rPr lang="ko-KR" altLang="en-US" b="0" smtClean="0">
                <a:solidFill>
                  <a:srgbClr val="000000"/>
                </a:solidFill>
              </a:rPr>
              <a:t>병렬로 실행됨</a:t>
            </a:r>
            <a:endParaRPr lang="en-US" altLang="ko-KR" b="0" smtClean="0">
              <a:solidFill>
                <a:srgbClr val="000000"/>
              </a:solidFill>
            </a:endParaRPr>
          </a:p>
          <a:p>
            <a:pPr lvl="2" eaLnBrk="1" hangingPunct="1">
              <a:buFont typeface="맑은 고딕" pitchFamily="50" charset="-127"/>
              <a:buChar char="­"/>
            </a:pPr>
            <a:r>
              <a:rPr lang="en-US" altLang="ko-KR" b="0" smtClean="0">
                <a:solidFill>
                  <a:srgbClr val="000000"/>
                </a:solidFill>
              </a:rPr>
              <a:t>Spark Shell </a:t>
            </a:r>
            <a:r>
              <a:rPr lang="ko-KR" altLang="en-US" b="0" smtClean="0">
                <a:solidFill>
                  <a:srgbClr val="000000"/>
                </a:solidFill>
              </a:rPr>
              <a:t>만 가능</a:t>
            </a:r>
            <a:endParaRPr lang="en-US" altLang="ko-KR" b="0" smtClean="0">
              <a:solidFill>
                <a:srgbClr val="000000"/>
              </a:solidFill>
            </a:endParaRPr>
          </a:p>
          <a:p>
            <a:pPr marL="442912" lvl="2" indent="0" eaLnBrk="1" hangingPunct="1">
              <a:buNone/>
            </a:pPr>
            <a:r>
              <a:rPr lang="en-US" altLang="ko-KR" b="0" smtClean="0">
                <a:solidFill>
                  <a:srgbClr val="000000"/>
                </a:solidFill>
              </a:rPr>
              <a:t>-&gt; </a:t>
            </a:r>
            <a:r>
              <a:rPr lang="ko-KR" altLang="en-US" b="0" smtClean="0">
                <a:solidFill>
                  <a:srgbClr val="000000"/>
                </a:solidFill>
              </a:rPr>
              <a:t>클러스터 매니저를 </a:t>
            </a:r>
            <a:r>
              <a:rPr lang="en-US" altLang="ko-KR" b="0" smtClean="0">
                <a:solidFill>
                  <a:srgbClr val="000000"/>
                </a:solidFill>
              </a:rPr>
              <a:t>Mesos</a:t>
            </a:r>
            <a:r>
              <a:rPr lang="ko-KR" altLang="en-US" b="0" smtClean="0">
                <a:solidFill>
                  <a:srgbClr val="000000"/>
                </a:solidFill>
              </a:rPr>
              <a:t>를 사용할 경우</a:t>
            </a:r>
            <a:endParaRPr lang="en-US" altLang="ko-KR" b="0" smtClean="0">
              <a:solidFill>
                <a:srgbClr val="000000"/>
              </a:solidFill>
            </a:endParaRPr>
          </a:p>
          <a:p>
            <a:pPr marL="442912" lvl="2" indent="0" eaLnBrk="1" hangingPunct="1">
              <a:buNone/>
            </a:pPr>
            <a:r>
              <a:rPr lang="en-US" altLang="ko-KR" b="0" smtClean="0">
                <a:solidFill>
                  <a:srgbClr val="000000"/>
                </a:solidFill>
              </a:rPr>
              <a:t>$ </a:t>
            </a:r>
            <a:r>
              <a:rPr lang="en-US" altLang="ko-KR" b="0">
                <a:solidFill>
                  <a:srgbClr val="000000"/>
                </a:solidFill>
              </a:rPr>
              <a:t>bin/spark-shell --master </a:t>
            </a:r>
            <a:r>
              <a:rPr lang="en-US" altLang="ko-KR" b="0" smtClean="0">
                <a:solidFill>
                  <a:srgbClr val="000000"/>
                </a:solidFill>
              </a:rPr>
              <a:t>mesos://</a:t>
            </a:r>
            <a:r>
              <a:rPr lang="en-US" altLang="ko-KR" u="sng" smtClean="0">
                <a:solidFill>
                  <a:srgbClr val="FF0000"/>
                </a:solidFill>
              </a:rPr>
              <a:t>mesos.host:Port</a:t>
            </a:r>
            <a:endParaRPr lang="ko-KR" altLang="en-US" b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4702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0" name="제목 1"/>
          <p:cNvSpPr>
            <a:spLocks noGrp="1"/>
          </p:cNvSpPr>
          <p:nvPr>
            <p:ph type="ctrTitle" idx="4294967295"/>
          </p:nvPr>
        </p:nvSpPr>
        <p:spPr>
          <a:xfrm>
            <a:off x="415925" y="188913"/>
            <a:ext cx="8507413" cy="647700"/>
          </a:xfrm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000000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t"/>
          <a:lstStyle/>
          <a:p>
            <a:pPr algn="l" eaLnBrk="1" hangingPunct="1"/>
            <a:r>
              <a:rPr lang="en-US" altLang="ko-KR" sz="3000" b="1" smtClean="0">
                <a:solidFill>
                  <a:schemeClr val="bg1"/>
                </a:solidFill>
              </a:rPr>
              <a:t>4. Spark </a:t>
            </a:r>
            <a:r>
              <a:rPr lang="ko-KR" altLang="en-US" sz="3000" b="1" smtClean="0">
                <a:solidFill>
                  <a:schemeClr val="bg1"/>
                </a:solidFill>
              </a:rPr>
              <a:t>실습환경 및 소개</a:t>
            </a:r>
          </a:p>
        </p:txBody>
      </p:sp>
      <p:sp>
        <p:nvSpPr>
          <p:cNvPr id="206851" name="TextBox 3"/>
          <p:cNvSpPr txBox="1">
            <a:spLocks noChangeArrowheads="1"/>
          </p:cNvSpPr>
          <p:nvPr/>
        </p:nvSpPr>
        <p:spPr bwMode="auto">
          <a:xfrm>
            <a:off x="415925" y="1196975"/>
            <a:ext cx="9074150" cy="50875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261938" indent="-261938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441325" indent="-1778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603250" indent="-160338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hangingPunct="1">
              <a:buFont typeface="Wingdings" pitchFamily="2" charset="2"/>
              <a:buChar char="l"/>
            </a:pPr>
            <a:r>
              <a:rPr lang="ko-KR" altLang="en-US" sz="1800" smtClean="0">
                <a:solidFill>
                  <a:srgbClr val="000000"/>
                </a:solidFill>
              </a:rPr>
              <a:t>주요 개념</a:t>
            </a:r>
            <a:endParaRPr lang="ko-KR" altLang="en-US" sz="1800">
              <a:solidFill>
                <a:srgbClr val="000000"/>
              </a:solidFill>
            </a:endParaRPr>
          </a:p>
          <a:p>
            <a:pPr lvl="1" eaLnBrk="1" hangingPunct="1">
              <a:buFont typeface="Wingdings" pitchFamily="2" charset="2"/>
              <a:buChar char="§"/>
            </a:pPr>
            <a:r>
              <a:rPr lang="en-US" altLang="ko-KR" sz="1600" b="0" smtClean="0">
                <a:solidFill>
                  <a:srgbClr val="000000"/>
                </a:solidFill>
              </a:rPr>
              <a:t>RDD</a:t>
            </a:r>
            <a:endParaRPr lang="en-US" altLang="ko-KR" sz="1600" b="0">
              <a:solidFill>
                <a:srgbClr val="000000"/>
              </a:solidFill>
            </a:endParaRPr>
          </a:p>
          <a:p>
            <a:pPr lvl="2" eaLnBrk="1" hangingPunct="1">
              <a:buFont typeface="맑은 고딕" pitchFamily="50" charset="-127"/>
              <a:buChar char="­"/>
            </a:pPr>
            <a:r>
              <a:rPr lang="en-US" altLang="ko-KR" b="0" smtClean="0">
                <a:solidFill>
                  <a:srgbClr val="000000"/>
                </a:solidFill>
              </a:rPr>
              <a:t>Resilient </a:t>
            </a:r>
            <a:r>
              <a:rPr lang="en-US" altLang="ko-KR" b="0">
                <a:solidFill>
                  <a:srgbClr val="000000"/>
                </a:solidFill>
              </a:rPr>
              <a:t>Distributed Datasets</a:t>
            </a:r>
          </a:p>
          <a:p>
            <a:pPr lvl="2" eaLnBrk="1" hangingPunct="1">
              <a:buFont typeface="맑은 고딕" pitchFamily="50" charset="-127"/>
              <a:buChar char="­"/>
            </a:pPr>
            <a:r>
              <a:rPr lang="ko-KR" altLang="en-US" b="0" smtClean="0">
                <a:solidFill>
                  <a:srgbClr val="000000"/>
                </a:solidFill>
              </a:rPr>
              <a:t>병렬처리가 가능한 </a:t>
            </a:r>
            <a:r>
              <a:rPr lang="en-US" altLang="ko-KR" b="0" smtClean="0">
                <a:solidFill>
                  <a:srgbClr val="000000"/>
                </a:solidFill>
              </a:rPr>
              <a:t>Spark</a:t>
            </a:r>
            <a:r>
              <a:rPr lang="ko-KR" altLang="en-US" b="0" smtClean="0">
                <a:solidFill>
                  <a:srgbClr val="000000"/>
                </a:solidFill>
              </a:rPr>
              <a:t>의 데이터셋</a:t>
            </a:r>
            <a:endParaRPr lang="en-US" altLang="ko-KR" b="0" smtClean="0">
              <a:solidFill>
                <a:srgbClr val="000000"/>
              </a:solidFill>
            </a:endParaRPr>
          </a:p>
          <a:p>
            <a:pPr lvl="2" eaLnBrk="1" hangingPunct="1">
              <a:buFont typeface="맑은 고딕" pitchFamily="50" charset="-127"/>
              <a:buChar char="­"/>
            </a:pPr>
            <a:r>
              <a:rPr lang="en-US" altLang="ko-KR" b="0" smtClean="0">
                <a:solidFill>
                  <a:srgbClr val="000000"/>
                </a:solidFill>
              </a:rPr>
              <a:t>Spark Context</a:t>
            </a:r>
            <a:r>
              <a:rPr lang="ko-KR" altLang="en-US" b="0" smtClean="0">
                <a:solidFill>
                  <a:srgbClr val="000000"/>
                </a:solidFill>
              </a:rPr>
              <a:t>로 유지됨</a:t>
            </a:r>
            <a:endParaRPr lang="en-US" altLang="ko-KR" b="0" smtClean="0">
              <a:solidFill>
                <a:srgbClr val="000000"/>
              </a:solidFill>
            </a:endParaRPr>
          </a:p>
          <a:p>
            <a:pPr lvl="2" eaLnBrk="1" hangingPunct="1">
              <a:buFont typeface="맑은 고딕" pitchFamily="50" charset="-127"/>
              <a:buChar char="­"/>
            </a:pPr>
            <a:r>
              <a:rPr lang="en-US" altLang="ko-KR" b="0" smtClean="0">
                <a:solidFill>
                  <a:srgbClr val="000000"/>
                </a:solidFill>
              </a:rPr>
              <a:t>Fault-Tolerant collection of elements</a:t>
            </a:r>
          </a:p>
          <a:p>
            <a:pPr lvl="2" eaLnBrk="1" hangingPunct="1">
              <a:buFont typeface="맑은 고딕" pitchFamily="50" charset="-127"/>
              <a:buChar char="­"/>
            </a:pPr>
            <a:endParaRPr lang="en-US" altLang="ko-KR" b="0" smtClean="0">
              <a:solidFill>
                <a:srgbClr val="000000"/>
              </a:solidFill>
            </a:endParaRPr>
          </a:p>
          <a:p>
            <a:pPr lvl="1" eaLnBrk="1" hangingPunct="1">
              <a:buFont typeface="Wingdings" pitchFamily="2" charset="2"/>
              <a:buChar char="§"/>
            </a:pPr>
            <a:r>
              <a:rPr lang="en-US" altLang="ko-KR" sz="1600" b="0" smtClean="0">
                <a:solidFill>
                  <a:srgbClr val="000000"/>
                </a:solidFill>
              </a:rPr>
              <a:t>RDD Operation</a:t>
            </a:r>
            <a:endParaRPr lang="en-US" altLang="ko-KR" sz="1600" b="0">
              <a:solidFill>
                <a:srgbClr val="000000"/>
              </a:solidFill>
            </a:endParaRPr>
          </a:p>
          <a:p>
            <a:pPr marL="442912" lvl="2" indent="0" eaLnBrk="1" hangingPunct="1">
              <a:buNone/>
            </a:pPr>
            <a:r>
              <a:rPr lang="en-US" altLang="ko-KR" b="0" smtClean="0">
                <a:solidFill>
                  <a:srgbClr val="000000"/>
                </a:solidFill>
              </a:rPr>
              <a:t>1. Transformation</a:t>
            </a:r>
          </a:p>
          <a:p>
            <a:pPr marL="442912" lvl="2" indent="0" eaLnBrk="1" hangingPunct="1">
              <a:buNone/>
            </a:pPr>
            <a:r>
              <a:rPr lang="en-US" altLang="ko-KR" b="0" smtClean="0">
                <a:solidFill>
                  <a:srgbClr val="000000"/>
                </a:solidFill>
              </a:rPr>
              <a:t>2. Action </a:t>
            </a:r>
          </a:p>
          <a:p>
            <a:pPr marL="442912" lvl="2" indent="0" eaLnBrk="1" hangingPunct="1">
              <a:buNone/>
            </a:pPr>
            <a:endParaRPr lang="en-US" altLang="ko-KR" b="0">
              <a:solidFill>
                <a:srgbClr val="000000"/>
              </a:solidFill>
            </a:endParaRPr>
          </a:p>
          <a:p>
            <a:pPr lvl="1" eaLnBrk="1" hangingPunct="1">
              <a:buFont typeface="Wingdings" pitchFamily="2" charset="2"/>
              <a:buChar char="§"/>
            </a:pPr>
            <a:r>
              <a:rPr lang="en-US" altLang="ko-KR" sz="1600" b="0" smtClean="0">
                <a:solidFill>
                  <a:srgbClr val="000000"/>
                </a:solidFill>
              </a:rPr>
              <a:t>RDD Operation</a:t>
            </a:r>
            <a:r>
              <a:rPr lang="ko-KR" altLang="en-US" sz="1600" b="0" smtClean="0">
                <a:solidFill>
                  <a:srgbClr val="000000"/>
                </a:solidFill>
              </a:rPr>
              <a:t>의 특징</a:t>
            </a:r>
            <a:endParaRPr lang="en-US" altLang="ko-KR" sz="1600" b="0">
              <a:solidFill>
                <a:srgbClr val="000000"/>
              </a:solidFill>
            </a:endParaRPr>
          </a:p>
          <a:p>
            <a:pPr marL="442912" lvl="2" indent="0" eaLnBrk="1" hangingPunct="1">
              <a:buNone/>
            </a:pPr>
            <a:r>
              <a:rPr lang="en-US" altLang="ko-KR" b="0">
                <a:solidFill>
                  <a:srgbClr val="000000"/>
                </a:solidFill>
              </a:rPr>
              <a:t>1. </a:t>
            </a:r>
            <a:r>
              <a:rPr lang="en-US" altLang="ko-KR" b="0" smtClean="0">
                <a:solidFill>
                  <a:srgbClr val="000000"/>
                </a:solidFill>
              </a:rPr>
              <a:t>Transformation Operations are Lazy</a:t>
            </a:r>
            <a:endParaRPr lang="en-US" altLang="ko-KR" b="0">
              <a:solidFill>
                <a:srgbClr val="000000"/>
              </a:solidFill>
            </a:endParaRPr>
          </a:p>
          <a:p>
            <a:pPr marL="442912" lvl="2" indent="0" eaLnBrk="1" hangingPunct="1">
              <a:buNone/>
            </a:pPr>
            <a:r>
              <a:rPr lang="en-US" altLang="ko-KR" b="0">
                <a:solidFill>
                  <a:srgbClr val="000000"/>
                </a:solidFill>
              </a:rPr>
              <a:t>2. </a:t>
            </a:r>
            <a:r>
              <a:rPr lang="en-US" altLang="ko-KR" b="0" smtClean="0">
                <a:solidFill>
                  <a:srgbClr val="000000"/>
                </a:solidFill>
              </a:rPr>
              <a:t>RDD Operation is run where a Action Operation is Called.</a:t>
            </a:r>
          </a:p>
          <a:p>
            <a:pPr marL="442912" lvl="2" indent="0" eaLnBrk="1" hangingPunct="1">
              <a:buNone/>
            </a:pPr>
            <a:r>
              <a:rPr lang="en-US" altLang="ko-KR" b="0" smtClean="0">
                <a:solidFill>
                  <a:srgbClr val="000000"/>
                </a:solidFill>
              </a:rPr>
              <a:t>3. Spark can persist a RDD. </a:t>
            </a:r>
            <a:endParaRPr lang="en-US" altLang="ko-KR" b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4702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6" name="제목 2"/>
          <p:cNvSpPr>
            <a:spLocks/>
          </p:cNvSpPr>
          <p:nvPr/>
        </p:nvSpPr>
        <p:spPr bwMode="auto">
          <a:xfrm>
            <a:off x="452500" y="1736725"/>
            <a:ext cx="9074088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4400" smtClean="0">
                <a:solidFill>
                  <a:srgbClr val="000000"/>
                </a:solidFill>
              </a:rPr>
              <a:t>Spark </a:t>
            </a:r>
            <a:r>
              <a:rPr lang="ko-KR" altLang="en-US" sz="4400" smtClean="0">
                <a:solidFill>
                  <a:srgbClr val="000000"/>
                </a:solidFill>
              </a:rPr>
              <a:t>맛보기</a:t>
            </a:r>
            <a:endParaRPr lang="ko-KR" altLang="en-US" sz="4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55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0" name="제목 1"/>
          <p:cNvSpPr>
            <a:spLocks noGrp="1"/>
          </p:cNvSpPr>
          <p:nvPr>
            <p:ph type="ctrTitle" idx="4294967295"/>
          </p:nvPr>
        </p:nvSpPr>
        <p:spPr>
          <a:xfrm>
            <a:off x="415925" y="188913"/>
            <a:ext cx="8507413" cy="647700"/>
          </a:xfrm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000000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t"/>
          <a:lstStyle/>
          <a:p>
            <a:pPr algn="l" eaLnBrk="1" hangingPunct="1"/>
            <a:r>
              <a:rPr lang="en-US" altLang="ko-KR" sz="3000" b="1" smtClean="0">
                <a:solidFill>
                  <a:schemeClr val="bg1"/>
                </a:solidFill>
              </a:rPr>
              <a:t>5. Spark </a:t>
            </a:r>
            <a:r>
              <a:rPr lang="ko-KR" altLang="en-US" sz="3000" b="1" smtClean="0">
                <a:solidFill>
                  <a:schemeClr val="bg1"/>
                </a:solidFill>
              </a:rPr>
              <a:t>맛보기</a:t>
            </a:r>
          </a:p>
        </p:txBody>
      </p:sp>
      <p:sp>
        <p:nvSpPr>
          <p:cNvPr id="206851" name="TextBox 3"/>
          <p:cNvSpPr txBox="1">
            <a:spLocks noChangeArrowheads="1"/>
          </p:cNvSpPr>
          <p:nvPr/>
        </p:nvSpPr>
        <p:spPr bwMode="auto">
          <a:xfrm>
            <a:off x="415925" y="1196975"/>
            <a:ext cx="9074150" cy="4118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261938" indent="-261938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441325" indent="-1778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603250" indent="-160338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hangingPunct="1">
              <a:buFont typeface="Wingdings" pitchFamily="2" charset="2"/>
              <a:buChar char="l"/>
            </a:pPr>
            <a:r>
              <a:rPr lang="ko-KR" altLang="en-US" sz="1800" smtClean="0">
                <a:solidFill>
                  <a:srgbClr val="000000"/>
                </a:solidFill>
              </a:rPr>
              <a:t>준비하기</a:t>
            </a:r>
            <a:endParaRPr lang="ko-KR" altLang="en-US" sz="1800">
              <a:solidFill>
                <a:srgbClr val="000000"/>
              </a:solidFill>
            </a:endParaRPr>
          </a:p>
          <a:p>
            <a:pPr marL="263525" lvl="1" indent="0" eaLnBrk="1" hangingPunct="1">
              <a:buNone/>
            </a:pPr>
            <a:r>
              <a:rPr lang="en-US" altLang="ko-KR" sz="1600" b="0" smtClean="0">
                <a:solidFill>
                  <a:srgbClr val="000000"/>
                </a:solidFill>
              </a:rPr>
              <a:t># </a:t>
            </a:r>
            <a:r>
              <a:rPr lang="ko-KR" altLang="en-US" sz="1600" b="0" smtClean="0">
                <a:solidFill>
                  <a:srgbClr val="000000"/>
                </a:solidFill>
              </a:rPr>
              <a:t>나는 누구인가</a:t>
            </a:r>
            <a:r>
              <a:rPr lang="en-US" altLang="ko-KR" sz="1600" b="0" smtClean="0">
                <a:solidFill>
                  <a:srgbClr val="000000"/>
                </a:solidFill>
              </a:rPr>
              <a:t>?</a:t>
            </a:r>
          </a:p>
          <a:p>
            <a:pPr marL="263525" lvl="1" indent="0" eaLnBrk="1" hangingPunct="1">
              <a:buNone/>
            </a:pPr>
            <a:r>
              <a:rPr lang="en-US" altLang="ko-KR" sz="1600" b="0" smtClean="0">
                <a:solidFill>
                  <a:srgbClr val="000000"/>
                </a:solidFill>
              </a:rPr>
              <a:t>whoami</a:t>
            </a:r>
          </a:p>
          <a:p>
            <a:pPr marL="263525" lvl="1" indent="0" eaLnBrk="1" hangingPunct="1">
              <a:buNone/>
            </a:pPr>
            <a:r>
              <a:rPr lang="en-US" altLang="ko-KR" sz="1600" b="0" smtClean="0">
                <a:solidFill>
                  <a:srgbClr val="000000"/>
                </a:solidFill>
              </a:rPr>
              <a:t># </a:t>
            </a:r>
            <a:r>
              <a:rPr lang="ko-KR" altLang="en-US" sz="1600" b="0" smtClean="0">
                <a:solidFill>
                  <a:srgbClr val="000000"/>
                </a:solidFill>
              </a:rPr>
              <a:t>나는 지금 어디에 있는가</a:t>
            </a:r>
            <a:r>
              <a:rPr lang="en-US" altLang="ko-KR" sz="1600" b="0" smtClean="0">
                <a:solidFill>
                  <a:srgbClr val="000000"/>
                </a:solidFill>
              </a:rPr>
              <a:t>?</a:t>
            </a:r>
          </a:p>
          <a:p>
            <a:pPr marL="263525" lvl="1" indent="0" eaLnBrk="1" hangingPunct="1">
              <a:buNone/>
            </a:pPr>
            <a:r>
              <a:rPr lang="en-US" altLang="ko-KR" sz="1600" b="0" smtClean="0">
                <a:solidFill>
                  <a:srgbClr val="000000"/>
                </a:solidFill>
              </a:rPr>
              <a:t>hostname</a:t>
            </a:r>
          </a:p>
          <a:p>
            <a:pPr marL="263525" lvl="1" indent="0" eaLnBrk="1" hangingPunct="1">
              <a:buNone/>
            </a:pPr>
            <a:r>
              <a:rPr lang="en-US" altLang="ko-KR" sz="1600" b="0" smtClean="0">
                <a:solidFill>
                  <a:srgbClr val="000000"/>
                </a:solidFill>
              </a:rPr>
              <a:t>pwd</a:t>
            </a:r>
          </a:p>
          <a:p>
            <a:pPr marL="263525" lvl="1" indent="0" eaLnBrk="1" hangingPunct="1">
              <a:buNone/>
            </a:pPr>
            <a:r>
              <a:rPr lang="en-US" altLang="ko-KR" sz="1600" b="0" smtClean="0">
                <a:solidFill>
                  <a:srgbClr val="000000"/>
                </a:solidFill>
              </a:rPr>
              <a:t># </a:t>
            </a:r>
            <a:r>
              <a:rPr lang="ko-KR" altLang="en-US" sz="1600" b="0" smtClean="0">
                <a:solidFill>
                  <a:srgbClr val="000000"/>
                </a:solidFill>
              </a:rPr>
              <a:t>네트워크는</a:t>
            </a:r>
            <a:r>
              <a:rPr lang="en-US" altLang="ko-KR" sz="1600" b="0" smtClean="0">
                <a:solidFill>
                  <a:srgbClr val="000000"/>
                </a:solidFill>
              </a:rPr>
              <a:t>?</a:t>
            </a:r>
          </a:p>
          <a:p>
            <a:pPr marL="263525" lvl="1" indent="0" eaLnBrk="1" hangingPunct="1">
              <a:buNone/>
            </a:pPr>
            <a:r>
              <a:rPr lang="en-US" altLang="ko-KR" sz="1600" b="0" smtClean="0">
                <a:solidFill>
                  <a:srgbClr val="000000"/>
                </a:solidFill>
              </a:rPr>
              <a:t>ip a</a:t>
            </a:r>
          </a:p>
          <a:p>
            <a:pPr marL="263525" lvl="1" indent="0" eaLnBrk="1" hangingPunct="1">
              <a:buNone/>
            </a:pPr>
            <a:r>
              <a:rPr lang="en-US" altLang="ko-KR" sz="1600" b="0" smtClean="0">
                <a:solidFill>
                  <a:srgbClr val="000000"/>
                </a:solidFill>
              </a:rPr>
              <a:t>ping 8.8.8.8</a:t>
            </a:r>
          </a:p>
          <a:p>
            <a:pPr marL="263525" lvl="1" indent="0" eaLnBrk="1" hangingPunct="1">
              <a:buNone/>
            </a:pPr>
            <a:r>
              <a:rPr lang="en-US" altLang="ko-KR" sz="1600" b="0" smtClean="0">
                <a:solidFill>
                  <a:srgbClr val="000000"/>
                </a:solidFill>
              </a:rPr>
              <a:t>ping 192.168.40.101</a:t>
            </a:r>
          </a:p>
          <a:p>
            <a:pPr marL="263525" lvl="1" indent="0" eaLnBrk="1" hangingPunct="1">
              <a:buNone/>
            </a:pPr>
            <a:r>
              <a:rPr lang="en-US" altLang="ko-KR" sz="1600" b="0" smtClean="0">
                <a:solidFill>
                  <a:srgbClr val="000000"/>
                </a:solidFill>
              </a:rPr>
              <a:t>ping 192.168.40.102</a:t>
            </a:r>
          </a:p>
        </p:txBody>
      </p:sp>
    </p:spTree>
    <p:extLst>
      <p:ext uri="{BB962C8B-B14F-4D97-AF65-F5344CB8AC3E}">
        <p14:creationId xmlns:p14="http://schemas.microsoft.com/office/powerpoint/2010/main" val="3856395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0" name="제목 1"/>
          <p:cNvSpPr>
            <a:spLocks noGrp="1"/>
          </p:cNvSpPr>
          <p:nvPr>
            <p:ph type="ctrTitle" idx="4294967295"/>
          </p:nvPr>
        </p:nvSpPr>
        <p:spPr>
          <a:xfrm>
            <a:off x="415925" y="188913"/>
            <a:ext cx="8507413" cy="647700"/>
          </a:xfrm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000000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t"/>
          <a:lstStyle/>
          <a:p>
            <a:pPr algn="l" eaLnBrk="1" hangingPunct="1"/>
            <a:r>
              <a:rPr lang="en-US" altLang="ko-KR" sz="3000" b="1" smtClean="0">
                <a:solidFill>
                  <a:schemeClr val="bg1"/>
                </a:solidFill>
              </a:rPr>
              <a:t>5. Spark </a:t>
            </a:r>
            <a:r>
              <a:rPr lang="ko-KR" altLang="en-US" sz="3000" b="1" smtClean="0">
                <a:solidFill>
                  <a:schemeClr val="bg1"/>
                </a:solidFill>
              </a:rPr>
              <a:t>맛보기</a:t>
            </a:r>
          </a:p>
        </p:txBody>
      </p:sp>
      <p:sp>
        <p:nvSpPr>
          <p:cNvPr id="206851" name="TextBox 3"/>
          <p:cNvSpPr txBox="1">
            <a:spLocks noChangeArrowheads="1"/>
          </p:cNvSpPr>
          <p:nvPr/>
        </p:nvSpPr>
        <p:spPr bwMode="auto">
          <a:xfrm>
            <a:off x="415925" y="1196975"/>
            <a:ext cx="9074150" cy="30100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261938" indent="-261938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441325" indent="-1778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603250" indent="-160338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hangingPunct="1">
              <a:buFont typeface="Wingdings" pitchFamily="2" charset="2"/>
              <a:buChar char="l"/>
            </a:pPr>
            <a:r>
              <a:rPr lang="ko-KR" altLang="en-US" sz="1800" smtClean="0">
                <a:solidFill>
                  <a:srgbClr val="000000"/>
                </a:solidFill>
              </a:rPr>
              <a:t>주의사항</a:t>
            </a:r>
            <a:endParaRPr lang="ko-KR" altLang="en-US" sz="1800">
              <a:solidFill>
                <a:srgbClr val="000000"/>
              </a:solidFill>
            </a:endParaRPr>
          </a:p>
          <a:p>
            <a:pPr marL="263525" lvl="1" indent="0" eaLnBrk="1" hangingPunct="1">
              <a:buNone/>
            </a:pPr>
            <a:r>
              <a:rPr lang="en-US" altLang="ko-KR" sz="1600" b="0" smtClean="0">
                <a:solidFill>
                  <a:srgbClr val="000000"/>
                </a:solidFill>
              </a:rPr>
              <a:t># putty</a:t>
            </a:r>
            <a:r>
              <a:rPr lang="ko-KR" altLang="en-US" sz="1600" b="0" smtClean="0">
                <a:solidFill>
                  <a:srgbClr val="000000"/>
                </a:solidFill>
              </a:rPr>
              <a:t>가 뭔가요</a:t>
            </a:r>
            <a:r>
              <a:rPr lang="en-US" altLang="ko-KR" sz="1600" b="0" smtClean="0">
                <a:solidFill>
                  <a:srgbClr val="000000"/>
                </a:solidFill>
              </a:rPr>
              <a:t>?</a:t>
            </a:r>
          </a:p>
          <a:p>
            <a:pPr marL="263525" lvl="1" indent="0" eaLnBrk="1" hangingPunct="1">
              <a:buNone/>
            </a:pPr>
            <a:r>
              <a:rPr lang="en-US" altLang="ko-KR" sz="1600" b="0" smtClean="0">
                <a:solidFill>
                  <a:srgbClr val="000000"/>
                </a:solidFill>
              </a:rPr>
              <a:t>-&gt; </a:t>
            </a:r>
            <a:r>
              <a:rPr lang="ko-KR" altLang="en-US" sz="1600" b="0" smtClean="0">
                <a:solidFill>
                  <a:srgbClr val="000000"/>
                </a:solidFill>
              </a:rPr>
              <a:t>복사 후 마우스 오른쪽 버튼을 눌러보세요</a:t>
            </a:r>
            <a:r>
              <a:rPr lang="en-US" altLang="ko-KR" sz="1600" b="0" smtClean="0">
                <a:solidFill>
                  <a:srgbClr val="000000"/>
                </a:solidFill>
              </a:rPr>
              <a:t>.</a:t>
            </a:r>
          </a:p>
          <a:p>
            <a:pPr marL="263525" lvl="1" indent="0" eaLnBrk="1" hangingPunct="1">
              <a:buNone/>
            </a:pPr>
            <a:r>
              <a:rPr lang="en-US" altLang="ko-KR" sz="1600" b="0" smtClean="0">
                <a:solidFill>
                  <a:srgbClr val="000000"/>
                </a:solidFill>
              </a:rPr>
              <a:t># 101</a:t>
            </a:r>
            <a:r>
              <a:rPr lang="ko-KR" altLang="en-US" sz="1600" b="0" smtClean="0">
                <a:solidFill>
                  <a:srgbClr val="000000"/>
                </a:solidFill>
              </a:rPr>
              <a:t>번 머신과 </a:t>
            </a:r>
            <a:r>
              <a:rPr lang="en-US" altLang="ko-KR" sz="1600" b="0" smtClean="0">
                <a:solidFill>
                  <a:srgbClr val="000000"/>
                </a:solidFill>
              </a:rPr>
              <a:t>102</a:t>
            </a:r>
            <a:r>
              <a:rPr lang="ko-KR" altLang="en-US" sz="1600" b="0" smtClean="0">
                <a:solidFill>
                  <a:srgbClr val="000000"/>
                </a:solidFill>
              </a:rPr>
              <a:t>번 머신 어디로 접속해야 하나요</a:t>
            </a:r>
            <a:r>
              <a:rPr lang="en-US" altLang="ko-KR" sz="1600" b="0" smtClean="0">
                <a:solidFill>
                  <a:srgbClr val="000000"/>
                </a:solidFill>
              </a:rPr>
              <a:t>? </a:t>
            </a:r>
          </a:p>
          <a:p>
            <a:pPr marL="263525" lvl="1" indent="0" eaLnBrk="1" hangingPunct="1">
              <a:buNone/>
            </a:pPr>
            <a:r>
              <a:rPr lang="en-US" altLang="ko-KR" sz="1600" b="0" smtClean="0">
                <a:solidFill>
                  <a:srgbClr val="000000"/>
                </a:solidFill>
              </a:rPr>
              <a:t>-&gt; </a:t>
            </a:r>
            <a:r>
              <a:rPr lang="ko-KR" altLang="en-US" sz="1600" b="0" smtClean="0">
                <a:solidFill>
                  <a:srgbClr val="000000"/>
                </a:solidFill>
              </a:rPr>
              <a:t>아무곳이나 가능합니다</a:t>
            </a:r>
            <a:r>
              <a:rPr lang="en-US" altLang="ko-KR" sz="1600" b="0" smtClean="0">
                <a:solidFill>
                  <a:srgbClr val="000000"/>
                </a:solidFill>
              </a:rPr>
              <a:t>. </a:t>
            </a:r>
            <a:r>
              <a:rPr lang="ko-KR" altLang="en-US" sz="1600" b="0" smtClean="0">
                <a:solidFill>
                  <a:srgbClr val="000000"/>
                </a:solidFill>
              </a:rPr>
              <a:t>하지만 </a:t>
            </a:r>
            <a:r>
              <a:rPr lang="en-US" altLang="ko-KR" sz="1600" b="0" smtClean="0">
                <a:solidFill>
                  <a:srgbClr val="000000"/>
                </a:solidFill>
              </a:rPr>
              <a:t>101</a:t>
            </a:r>
            <a:r>
              <a:rPr lang="ko-KR" altLang="en-US" sz="1600" b="0" smtClean="0">
                <a:solidFill>
                  <a:srgbClr val="000000"/>
                </a:solidFill>
              </a:rPr>
              <a:t>번으로 접속해 주세요</a:t>
            </a:r>
            <a:r>
              <a:rPr lang="en-US" altLang="ko-KR" sz="1600" b="0" smtClean="0">
                <a:solidFill>
                  <a:srgbClr val="000000"/>
                </a:solidFill>
              </a:rPr>
              <a:t>.</a:t>
            </a:r>
          </a:p>
          <a:p>
            <a:pPr marL="263525" lvl="1" indent="0" eaLnBrk="1" hangingPunct="1">
              <a:buNone/>
            </a:pPr>
            <a:r>
              <a:rPr lang="en-US" altLang="ko-KR" sz="1600" b="0" smtClean="0">
                <a:solidFill>
                  <a:srgbClr val="000000"/>
                </a:solidFill>
              </a:rPr>
              <a:t># Spark Shell</a:t>
            </a:r>
            <a:r>
              <a:rPr lang="ko-KR" altLang="en-US" sz="1600" b="0" smtClean="0">
                <a:solidFill>
                  <a:srgbClr val="000000"/>
                </a:solidFill>
              </a:rPr>
              <a:t>에서 코드를 입력했는데 안되요</a:t>
            </a:r>
            <a:r>
              <a:rPr lang="en-US" altLang="ko-KR" sz="1600" b="0" smtClean="0">
                <a:solidFill>
                  <a:srgbClr val="000000"/>
                </a:solidFill>
              </a:rPr>
              <a:t>?</a:t>
            </a:r>
          </a:p>
          <a:p>
            <a:pPr marL="263525" lvl="1" indent="0" eaLnBrk="1" hangingPunct="1">
              <a:buNone/>
            </a:pPr>
            <a:r>
              <a:rPr lang="en-US" altLang="ko-KR" sz="1600" b="0" smtClean="0">
                <a:solidFill>
                  <a:srgbClr val="000000"/>
                </a:solidFill>
              </a:rPr>
              <a:t>-&gt; </a:t>
            </a:r>
            <a:r>
              <a:rPr lang="ko-KR" altLang="en-US" sz="1600" b="0" smtClean="0">
                <a:solidFill>
                  <a:srgbClr val="000000"/>
                </a:solidFill>
              </a:rPr>
              <a:t>앞에 빈칸을 입력하면 곤란해요</a:t>
            </a:r>
            <a:r>
              <a:rPr lang="en-US" altLang="ko-KR" sz="1600" b="0" smtClean="0">
                <a:solidFill>
                  <a:srgbClr val="000000"/>
                </a:solidFill>
              </a:rPr>
              <a:t>.</a:t>
            </a:r>
          </a:p>
          <a:p>
            <a:pPr marL="263525" lvl="1" indent="0" eaLnBrk="1" hangingPunct="1">
              <a:buNone/>
            </a:pPr>
            <a:r>
              <a:rPr lang="en-US" altLang="ko-KR" sz="1600" b="0" smtClean="0">
                <a:solidFill>
                  <a:srgbClr val="000000"/>
                </a:solidFill>
              </a:rPr>
              <a:t>-&gt; </a:t>
            </a:r>
            <a:r>
              <a:rPr lang="ko-KR" altLang="en-US" sz="1600" b="0" smtClean="0">
                <a:solidFill>
                  <a:srgbClr val="000000"/>
                </a:solidFill>
              </a:rPr>
              <a:t>두 줄 이상 입력할 때 주의하세요</a:t>
            </a:r>
            <a:r>
              <a:rPr lang="en-US" altLang="ko-KR" sz="1600" b="0" smtClean="0">
                <a:solidFill>
                  <a:srgbClr val="00000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86290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0" name="제목 1"/>
          <p:cNvSpPr>
            <a:spLocks noGrp="1"/>
          </p:cNvSpPr>
          <p:nvPr>
            <p:ph type="ctrTitle" idx="4294967295"/>
          </p:nvPr>
        </p:nvSpPr>
        <p:spPr>
          <a:xfrm>
            <a:off x="415925" y="188913"/>
            <a:ext cx="8507413" cy="647700"/>
          </a:xfrm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000000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t"/>
          <a:lstStyle/>
          <a:p>
            <a:pPr algn="l" eaLnBrk="1" hangingPunct="1"/>
            <a:r>
              <a:rPr lang="en-US" altLang="ko-KR" sz="3000" b="1" smtClean="0">
                <a:solidFill>
                  <a:schemeClr val="bg1"/>
                </a:solidFill>
              </a:rPr>
              <a:t>5. Spark </a:t>
            </a:r>
            <a:r>
              <a:rPr lang="ko-KR" altLang="en-US" sz="3000" b="1" smtClean="0">
                <a:solidFill>
                  <a:schemeClr val="bg1"/>
                </a:solidFill>
              </a:rPr>
              <a:t>맛보기</a:t>
            </a:r>
          </a:p>
        </p:txBody>
      </p:sp>
      <p:sp>
        <p:nvSpPr>
          <p:cNvPr id="206851" name="TextBox 3"/>
          <p:cNvSpPr txBox="1">
            <a:spLocks noChangeArrowheads="1"/>
          </p:cNvSpPr>
          <p:nvPr/>
        </p:nvSpPr>
        <p:spPr bwMode="auto">
          <a:xfrm>
            <a:off x="415925" y="1196975"/>
            <a:ext cx="9074150" cy="425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261938" indent="-261938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441325" indent="-1778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603250" indent="-160338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hangingPunct="1">
              <a:buFont typeface="Wingdings" pitchFamily="2" charset="2"/>
              <a:buChar char="l"/>
            </a:pPr>
            <a:r>
              <a:rPr lang="en-US" altLang="ko-KR" sz="1800" smtClean="0">
                <a:solidFill>
                  <a:srgbClr val="000000"/>
                </a:solidFill>
              </a:rPr>
              <a:t>Pyspark Shell </a:t>
            </a:r>
            <a:r>
              <a:rPr lang="ko-KR" altLang="en-US" sz="1800" smtClean="0">
                <a:solidFill>
                  <a:srgbClr val="000000"/>
                </a:solidFill>
              </a:rPr>
              <a:t>테스트하기</a:t>
            </a:r>
            <a:endParaRPr lang="ko-KR" altLang="en-US" sz="1800">
              <a:solidFill>
                <a:srgbClr val="000000"/>
              </a:solidFill>
            </a:endParaRPr>
          </a:p>
          <a:p>
            <a:pPr lvl="1" eaLnBrk="1" hangingPunct="1">
              <a:buFont typeface="Wingdings" pitchFamily="2" charset="2"/>
              <a:buChar char="§"/>
            </a:pPr>
            <a:r>
              <a:rPr lang="ko-KR" altLang="en-US" sz="1600" b="0" smtClean="0">
                <a:solidFill>
                  <a:srgbClr val="000000"/>
                </a:solidFill>
              </a:rPr>
              <a:t>로컬 모드로 </a:t>
            </a:r>
            <a:r>
              <a:rPr lang="en-US" altLang="ko-KR" sz="1600" b="0" smtClean="0">
                <a:solidFill>
                  <a:srgbClr val="000000"/>
                </a:solidFill>
              </a:rPr>
              <a:t>Pyspark Shell( </a:t>
            </a:r>
            <a:r>
              <a:rPr lang="ko-KR" altLang="en-US" sz="1600" b="0" smtClean="0">
                <a:solidFill>
                  <a:srgbClr val="000000"/>
                </a:solidFill>
              </a:rPr>
              <a:t>언어 </a:t>
            </a:r>
            <a:r>
              <a:rPr lang="en-US" altLang="ko-KR" sz="1600" b="0" smtClean="0">
                <a:solidFill>
                  <a:srgbClr val="000000"/>
                </a:solidFill>
              </a:rPr>
              <a:t>: Python )</a:t>
            </a:r>
            <a:r>
              <a:rPr lang="ko-KR" altLang="en-US" sz="1600" b="0" smtClean="0">
                <a:solidFill>
                  <a:srgbClr val="000000"/>
                </a:solidFill>
              </a:rPr>
              <a:t>을 실습</a:t>
            </a:r>
            <a:endParaRPr lang="en-US" altLang="ko-KR" sz="1600" b="0">
              <a:solidFill>
                <a:srgbClr val="000000"/>
              </a:solidFill>
            </a:endParaRPr>
          </a:p>
          <a:p>
            <a:pPr marL="442912" lvl="2" indent="0" eaLnBrk="1" hangingPunct="1">
              <a:buNone/>
            </a:pPr>
            <a:r>
              <a:rPr lang="en-US" altLang="ko-KR" b="0" smtClean="0">
                <a:solidFill>
                  <a:srgbClr val="000000"/>
                </a:solidFill>
              </a:rPr>
              <a:t>$ </a:t>
            </a:r>
            <a:r>
              <a:rPr lang="en-US" altLang="ko-KR" sz="1800">
                <a:solidFill>
                  <a:srgbClr val="0070C0"/>
                </a:solidFill>
              </a:rPr>
              <a:t>cd </a:t>
            </a:r>
            <a:r>
              <a:rPr lang="en-US" altLang="ko-KR" sz="1800" smtClean="0">
                <a:solidFill>
                  <a:srgbClr val="0070C0"/>
                </a:solidFill>
              </a:rPr>
              <a:t>  $</a:t>
            </a:r>
            <a:r>
              <a:rPr lang="en-US" altLang="ko-KR" sz="1800">
                <a:solidFill>
                  <a:srgbClr val="0070C0"/>
                </a:solidFill>
              </a:rPr>
              <a:t>SPARK_HOME</a:t>
            </a:r>
          </a:p>
          <a:p>
            <a:pPr marL="442912" lvl="2" indent="0" eaLnBrk="1" hangingPunct="1">
              <a:buNone/>
            </a:pPr>
            <a:r>
              <a:rPr lang="en-US" altLang="ko-KR" b="0" smtClean="0">
                <a:solidFill>
                  <a:srgbClr val="000000"/>
                </a:solidFill>
              </a:rPr>
              <a:t>$ </a:t>
            </a:r>
            <a:r>
              <a:rPr lang="en-US" altLang="ko-KR" sz="1800">
                <a:solidFill>
                  <a:srgbClr val="0070C0"/>
                </a:solidFill>
              </a:rPr>
              <a:t>bin/pyspark </a:t>
            </a:r>
            <a:r>
              <a:rPr lang="en-US" altLang="ko-KR" sz="1800" smtClean="0">
                <a:solidFill>
                  <a:srgbClr val="0070C0"/>
                </a:solidFill>
              </a:rPr>
              <a:t>  --</a:t>
            </a:r>
            <a:r>
              <a:rPr lang="en-US" altLang="ko-KR" sz="1800">
                <a:solidFill>
                  <a:srgbClr val="0070C0"/>
                </a:solidFill>
              </a:rPr>
              <a:t>master </a:t>
            </a:r>
            <a:r>
              <a:rPr lang="en-US" altLang="ko-KR" sz="1800" smtClean="0">
                <a:solidFill>
                  <a:srgbClr val="0070C0"/>
                </a:solidFill>
              </a:rPr>
              <a:t>  local </a:t>
            </a:r>
            <a:endParaRPr lang="en-US" altLang="ko-KR" sz="1800">
              <a:solidFill>
                <a:srgbClr val="0070C0"/>
              </a:solidFill>
            </a:endParaRPr>
          </a:p>
          <a:p>
            <a:pPr marL="442912" lvl="2" indent="0" eaLnBrk="1" hangingPunct="1">
              <a:buNone/>
            </a:pPr>
            <a:r>
              <a:rPr lang="en-US" altLang="ko-KR" b="0" smtClean="0">
                <a:solidFill>
                  <a:srgbClr val="000000"/>
                </a:solidFill>
              </a:rPr>
              <a:t>&gt;&gt;&gt; </a:t>
            </a:r>
            <a:r>
              <a:rPr lang="en-US" altLang="ko-KR" b="0">
                <a:solidFill>
                  <a:srgbClr val="000000"/>
                </a:solidFill>
              </a:rPr>
              <a:t>lines = sc.textFile("README.md")  </a:t>
            </a:r>
          </a:p>
          <a:p>
            <a:pPr marL="442912" lvl="2" indent="0" eaLnBrk="1" hangingPunct="1">
              <a:buNone/>
            </a:pPr>
            <a:r>
              <a:rPr lang="en-US" altLang="ko-KR" b="0" smtClean="0">
                <a:solidFill>
                  <a:srgbClr val="000000"/>
                </a:solidFill>
              </a:rPr>
              <a:t>&gt;&gt;&gt; </a:t>
            </a:r>
            <a:r>
              <a:rPr lang="en-US" altLang="ko-KR" b="0">
                <a:solidFill>
                  <a:srgbClr val="000000"/>
                </a:solidFill>
              </a:rPr>
              <a:t>lines.count()  </a:t>
            </a:r>
          </a:p>
          <a:p>
            <a:pPr marL="442912" lvl="2" indent="0" eaLnBrk="1" hangingPunct="1">
              <a:buNone/>
            </a:pPr>
            <a:r>
              <a:rPr lang="en-US" altLang="ko-KR" b="0">
                <a:solidFill>
                  <a:srgbClr val="000000"/>
                </a:solidFill>
              </a:rPr>
              <a:t>98</a:t>
            </a:r>
          </a:p>
          <a:p>
            <a:pPr marL="442912" lvl="2" indent="0" eaLnBrk="1" hangingPunct="1">
              <a:buNone/>
            </a:pPr>
            <a:r>
              <a:rPr lang="en-US" altLang="ko-KR" b="0" smtClean="0">
                <a:solidFill>
                  <a:srgbClr val="000000"/>
                </a:solidFill>
              </a:rPr>
              <a:t>&gt;&gt;&gt; </a:t>
            </a:r>
            <a:r>
              <a:rPr lang="en-US" altLang="ko-KR" b="0">
                <a:solidFill>
                  <a:srgbClr val="000000"/>
                </a:solidFill>
              </a:rPr>
              <a:t>lines.first() </a:t>
            </a:r>
          </a:p>
          <a:p>
            <a:pPr marL="442912" lvl="2" indent="0" eaLnBrk="1" hangingPunct="1">
              <a:buNone/>
            </a:pPr>
            <a:r>
              <a:rPr lang="en-US" altLang="ko-KR" b="0">
                <a:solidFill>
                  <a:srgbClr val="000000"/>
                </a:solidFill>
              </a:rPr>
              <a:t>u'# Apache Spark</a:t>
            </a:r>
          </a:p>
          <a:p>
            <a:pPr marL="442912" lvl="2" indent="0" eaLnBrk="1" hangingPunct="1">
              <a:buNone/>
            </a:pPr>
            <a:r>
              <a:rPr lang="en-US" altLang="ko-KR" b="0" smtClean="0">
                <a:solidFill>
                  <a:srgbClr val="000000"/>
                </a:solidFill>
              </a:rPr>
              <a:t>&gt;&gt;&gt; </a:t>
            </a:r>
            <a:r>
              <a:rPr lang="en-US" altLang="ko-KR" b="0">
                <a:solidFill>
                  <a:srgbClr val="000000"/>
                </a:solidFill>
              </a:rPr>
              <a:t>pythonLines = lines.filter(lambda line: "Python" in line)</a:t>
            </a:r>
          </a:p>
          <a:p>
            <a:pPr marL="442912" lvl="2" indent="0" eaLnBrk="1" hangingPunct="1">
              <a:buNone/>
            </a:pPr>
            <a:r>
              <a:rPr lang="en-US" altLang="ko-KR" b="0" smtClean="0">
                <a:solidFill>
                  <a:srgbClr val="000000"/>
                </a:solidFill>
              </a:rPr>
              <a:t>&gt;&gt;&gt; </a:t>
            </a:r>
            <a:r>
              <a:rPr lang="en-US" altLang="ko-KR" b="0">
                <a:solidFill>
                  <a:srgbClr val="000000"/>
                </a:solidFill>
              </a:rPr>
              <a:t>pythonLines.count()</a:t>
            </a:r>
          </a:p>
          <a:p>
            <a:pPr marL="442912" lvl="2" indent="0" eaLnBrk="1" hangingPunct="1">
              <a:buNone/>
            </a:pPr>
            <a:r>
              <a:rPr lang="en-US" altLang="ko-KR" b="0" smtClean="0">
                <a:solidFill>
                  <a:srgbClr val="000000"/>
                </a:solidFill>
              </a:rPr>
              <a:t>3</a:t>
            </a:r>
            <a:r>
              <a:rPr lang="en-US" altLang="ko-KR" sz="1600" b="0" smtClean="0">
                <a:solidFill>
                  <a:srgbClr val="000000"/>
                </a:solidFill>
              </a:rPr>
              <a:t>  </a:t>
            </a:r>
            <a:endParaRPr lang="ko-KR" altLang="en-US" b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1756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0" name="제목 1"/>
          <p:cNvSpPr>
            <a:spLocks noGrp="1"/>
          </p:cNvSpPr>
          <p:nvPr>
            <p:ph type="ctrTitle" idx="4294967295"/>
          </p:nvPr>
        </p:nvSpPr>
        <p:spPr>
          <a:xfrm>
            <a:off x="415925" y="188913"/>
            <a:ext cx="8507413" cy="647700"/>
          </a:xfrm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000000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t"/>
          <a:lstStyle/>
          <a:p>
            <a:pPr algn="l" eaLnBrk="1" hangingPunct="1"/>
            <a:r>
              <a:rPr lang="en-US" altLang="ko-KR" sz="3000" b="1" smtClean="0">
                <a:solidFill>
                  <a:schemeClr val="bg1"/>
                </a:solidFill>
              </a:rPr>
              <a:t>5. Spark </a:t>
            </a:r>
            <a:r>
              <a:rPr lang="ko-KR" altLang="en-US" sz="3000" b="1" smtClean="0">
                <a:solidFill>
                  <a:schemeClr val="bg1"/>
                </a:solidFill>
              </a:rPr>
              <a:t>맛보기</a:t>
            </a:r>
          </a:p>
        </p:txBody>
      </p:sp>
      <p:sp>
        <p:nvSpPr>
          <p:cNvPr id="206851" name="TextBox 3"/>
          <p:cNvSpPr txBox="1">
            <a:spLocks noChangeArrowheads="1"/>
          </p:cNvSpPr>
          <p:nvPr/>
        </p:nvSpPr>
        <p:spPr bwMode="auto">
          <a:xfrm>
            <a:off x="415925" y="1196975"/>
            <a:ext cx="9074150" cy="37948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261938" indent="-261938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441325" indent="-1778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603250" indent="-160338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hangingPunct="1">
              <a:buFont typeface="Wingdings" pitchFamily="2" charset="2"/>
              <a:buChar char="l"/>
            </a:pPr>
            <a:r>
              <a:rPr lang="en-US" altLang="ko-KR" sz="1800" smtClean="0">
                <a:solidFill>
                  <a:srgbClr val="000000"/>
                </a:solidFill>
              </a:rPr>
              <a:t>Spark Shell </a:t>
            </a:r>
            <a:r>
              <a:rPr lang="ko-KR" altLang="en-US" sz="1800" smtClean="0">
                <a:solidFill>
                  <a:srgbClr val="000000"/>
                </a:solidFill>
              </a:rPr>
              <a:t>테스트하기</a:t>
            </a:r>
            <a:endParaRPr lang="ko-KR" altLang="en-US" sz="1800">
              <a:solidFill>
                <a:srgbClr val="000000"/>
              </a:solidFill>
            </a:endParaRPr>
          </a:p>
          <a:p>
            <a:pPr lvl="1" eaLnBrk="1" hangingPunct="1">
              <a:buFont typeface="Wingdings" pitchFamily="2" charset="2"/>
              <a:buChar char="§"/>
            </a:pPr>
            <a:r>
              <a:rPr lang="ko-KR" altLang="en-US" sz="1600" b="0" smtClean="0">
                <a:solidFill>
                  <a:srgbClr val="000000"/>
                </a:solidFill>
              </a:rPr>
              <a:t>로컬 모드로 </a:t>
            </a:r>
            <a:r>
              <a:rPr lang="en-US" altLang="ko-KR" sz="1600" b="0" smtClean="0">
                <a:solidFill>
                  <a:srgbClr val="000000"/>
                </a:solidFill>
              </a:rPr>
              <a:t>Spark Shell( </a:t>
            </a:r>
            <a:r>
              <a:rPr lang="ko-KR" altLang="en-US" sz="1600" b="0" smtClean="0">
                <a:solidFill>
                  <a:srgbClr val="000000"/>
                </a:solidFill>
              </a:rPr>
              <a:t>언어 </a:t>
            </a:r>
            <a:r>
              <a:rPr lang="en-US" altLang="ko-KR" sz="1600" b="0" smtClean="0">
                <a:solidFill>
                  <a:srgbClr val="000000"/>
                </a:solidFill>
              </a:rPr>
              <a:t>Scala )</a:t>
            </a:r>
            <a:r>
              <a:rPr lang="ko-KR" altLang="en-US" sz="1600" b="0" smtClean="0">
                <a:solidFill>
                  <a:srgbClr val="000000"/>
                </a:solidFill>
              </a:rPr>
              <a:t>을 실습</a:t>
            </a:r>
            <a:endParaRPr lang="en-US" altLang="ko-KR" sz="1600" b="0">
              <a:solidFill>
                <a:srgbClr val="000000"/>
              </a:solidFill>
            </a:endParaRPr>
          </a:p>
          <a:p>
            <a:pPr marL="442912" lvl="2" indent="0" eaLnBrk="1" hangingPunct="1">
              <a:buNone/>
            </a:pPr>
            <a:r>
              <a:rPr lang="en-US" altLang="ko-KR" b="0">
                <a:solidFill>
                  <a:srgbClr val="000000"/>
                </a:solidFill>
              </a:rPr>
              <a:t>$ </a:t>
            </a:r>
            <a:r>
              <a:rPr lang="en-US" altLang="ko-KR" sz="1800">
                <a:solidFill>
                  <a:srgbClr val="0070C0"/>
                </a:solidFill>
              </a:rPr>
              <a:t>bin/spark-shell</a:t>
            </a:r>
          </a:p>
          <a:p>
            <a:pPr marL="442912" lvl="2" indent="0" eaLnBrk="1" hangingPunct="1">
              <a:buNone/>
            </a:pPr>
            <a:endParaRPr lang="en-US" altLang="ko-KR" b="0" smtClean="0">
              <a:solidFill>
                <a:srgbClr val="000000"/>
              </a:solidFill>
            </a:endParaRPr>
          </a:p>
          <a:p>
            <a:pPr marL="442912" lvl="2" indent="0" eaLnBrk="1" hangingPunct="1">
              <a:buNone/>
            </a:pPr>
            <a:r>
              <a:rPr lang="en-US" altLang="ko-KR" b="0" smtClean="0">
                <a:solidFill>
                  <a:srgbClr val="000000"/>
                </a:solidFill>
              </a:rPr>
              <a:t>val </a:t>
            </a:r>
            <a:r>
              <a:rPr lang="en-US" altLang="ko-KR" b="0">
                <a:solidFill>
                  <a:srgbClr val="000000"/>
                </a:solidFill>
              </a:rPr>
              <a:t>x= sc.parallelize(Array("b", "a", "c"))</a:t>
            </a:r>
          </a:p>
          <a:p>
            <a:pPr marL="442912" lvl="2" indent="0" eaLnBrk="1" hangingPunct="1">
              <a:buNone/>
            </a:pPr>
            <a:r>
              <a:rPr lang="en-US" altLang="ko-KR" b="0">
                <a:solidFill>
                  <a:srgbClr val="000000"/>
                </a:solidFill>
              </a:rPr>
              <a:t>val y= x.map(z =&gt; (z,1))</a:t>
            </a:r>
          </a:p>
          <a:p>
            <a:pPr marL="442912" lvl="2" indent="0" eaLnBrk="1" hangingPunct="1">
              <a:buNone/>
            </a:pPr>
            <a:r>
              <a:rPr lang="en-US" altLang="ko-KR" b="0">
                <a:solidFill>
                  <a:srgbClr val="000000"/>
                </a:solidFill>
              </a:rPr>
              <a:t>println(x.collect().mkString(", "))</a:t>
            </a:r>
          </a:p>
          <a:p>
            <a:pPr marL="442912" lvl="2" indent="0" eaLnBrk="1" hangingPunct="1">
              <a:buNone/>
            </a:pPr>
            <a:r>
              <a:rPr lang="en-US" altLang="ko-KR" b="0">
                <a:solidFill>
                  <a:srgbClr val="000000"/>
                </a:solidFill>
              </a:rPr>
              <a:t>println(y.collect().mkString(", "))</a:t>
            </a:r>
          </a:p>
          <a:p>
            <a:pPr marL="442912" lvl="2" indent="0" eaLnBrk="1" hangingPunct="1">
              <a:buNone/>
            </a:pPr>
            <a:endParaRPr lang="en-US" altLang="ko-KR" b="0">
              <a:solidFill>
                <a:srgbClr val="000000"/>
              </a:solidFill>
            </a:endParaRPr>
          </a:p>
          <a:p>
            <a:pPr marL="442912" lvl="2" indent="0" eaLnBrk="1" hangingPunct="1">
              <a:buNone/>
            </a:pPr>
            <a:r>
              <a:rPr lang="en-US" altLang="ko-KR" b="0">
                <a:solidFill>
                  <a:srgbClr val="000000"/>
                </a:solidFill>
              </a:rPr>
              <a:t>val x1= sc.parallelize(Array("b", "a", "c"),2)</a:t>
            </a:r>
          </a:p>
          <a:p>
            <a:pPr marL="442912" lvl="2" indent="0" eaLnBrk="1" hangingPunct="1">
              <a:buNone/>
            </a:pPr>
            <a:r>
              <a:rPr lang="en-US" altLang="ko-KR" b="0">
                <a:solidFill>
                  <a:srgbClr val="000000"/>
                </a:solidFill>
              </a:rPr>
              <a:t>println(x1.collect().mkString(", "))</a:t>
            </a:r>
            <a:endParaRPr lang="ko-KR" altLang="en-US" b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7089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0" name="제목 1"/>
          <p:cNvSpPr>
            <a:spLocks noGrp="1"/>
          </p:cNvSpPr>
          <p:nvPr>
            <p:ph type="ctrTitle" idx="4294967295"/>
          </p:nvPr>
        </p:nvSpPr>
        <p:spPr>
          <a:xfrm>
            <a:off x="415925" y="188913"/>
            <a:ext cx="8507413" cy="647700"/>
          </a:xfrm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000000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t"/>
          <a:lstStyle/>
          <a:p>
            <a:pPr algn="l" eaLnBrk="1" hangingPunct="1"/>
            <a:r>
              <a:rPr lang="en-US" altLang="ko-KR" sz="3000" b="1" smtClean="0">
                <a:solidFill>
                  <a:schemeClr val="bg1"/>
                </a:solidFill>
              </a:rPr>
              <a:t>5. Spark </a:t>
            </a:r>
            <a:r>
              <a:rPr lang="ko-KR" altLang="en-US" sz="3000" b="1" smtClean="0">
                <a:solidFill>
                  <a:schemeClr val="bg1"/>
                </a:solidFill>
              </a:rPr>
              <a:t>맛보기</a:t>
            </a:r>
          </a:p>
        </p:txBody>
      </p:sp>
      <p:sp>
        <p:nvSpPr>
          <p:cNvPr id="206851" name="TextBox 3"/>
          <p:cNvSpPr txBox="1">
            <a:spLocks noChangeArrowheads="1"/>
          </p:cNvSpPr>
          <p:nvPr/>
        </p:nvSpPr>
        <p:spPr bwMode="auto">
          <a:xfrm>
            <a:off x="415925" y="1196975"/>
            <a:ext cx="9074150" cy="45797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261938" indent="-261938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441325" indent="-1778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603250" indent="-160338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hangingPunct="1">
              <a:buFont typeface="Wingdings" pitchFamily="2" charset="2"/>
              <a:buChar char="l"/>
            </a:pPr>
            <a:r>
              <a:rPr lang="en-US" altLang="ko-KR" sz="1800" smtClean="0">
                <a:solidFill>
                  <a:srgbClr val="000000"/>
                </a:solidFill>
              </a:rPr>
              <a:t>Spark </a:t>
            </a:r>
            <a:r>
              <a:rPr lang="ko-KR" altLang="en-US" sz="1800" smtClean="0">
                <a:solidFill>
                  <a:srgbClr val="000000"/>
                </a:solidFill>
              </a:rPr>
              <a:t>서비스 구동하고 확인하기</a:t>
            </a:r>
            <a:endParaRPr lang="ko-KR" altLang="en-US" sz="1800">
              <a:solidFill>
                <a:srgbClr val="000000"/>
              </a:solidFill>
            </a:endParaRPr>
          </a:p>
          <a:p>
            <a:pPr lvl="1" eaLnBrk="1" hangingPunct="1">
              <a:buFont typeface="Wingdings" pitchFamily="2" charset="2"/>
              <a:buChar char="§"/>
            </a:pPr>
            <a:r>
              <a:rPr lang="ko-KR" altLang="en-US" sz="1600" b="0" smtClean="0">
                <a:solidFill>
                  <a:srgbClr val="000000"/>
                </a:solidFill>
              </a:rPr>
              <a:t>일단 하둡과 </a:t>
            </a:r>
            <a:r>
              <a:rPr lang="en-US" altLang="ko-KR" sz="1600" b="0" smtClean="0">
                <a:solidFill>
                  <a:srgbClr val="000000"/>
                </a:solidFill>
              </a:rPr>
              <a:t>Spark </a:t>
            </a:r>
            <a:r>
              <a:rPr lang="ko-KR" altLang="en-US" sz="1600" b="0" smtClean="0">
                <a:solidFill>
                  <a:srgbClr val="000000"/>
                </a:solidFill>
              </a:rPr>
              <a:t>서비스가 동작하고 있는지 확인</a:t>
            </a:r>
            <a:endParaRPr lang="en-US" altLang="ko-KR" sz="1600" b="0">
              <a:solidFill>
                <a:srgbClr val="000000"/>
              </a:solidFill>
            </a:endParaRPr>
          </a:p>
          <a:p>
            <a:pPr marL="442912" lvl="2" indent="0" eaLnBrk="1" hangingPunct="1">
              <a:buNone/>
            </a:pPr>
            <a:r>
              <a:rPr lang="en-US" altLang="ko-KR" b="0" smtClean="0">
                <a:solidFill>
                  <a:srgbClr val="000000"/>
                </a:solidFill>
              </a:rPr>
              <a:t>$ </a:t>
            </a:r>
            <a:r>
              <a:rPr lang="en-US" altLang="ko-KR" sz="1800" smtClean="0">
                <a:solidFill>
                  <a:srgbClr val="0070C0"/>
                </a:solidFill>
              </a:rPr>
              <a:t>jps</a:t>
            </a:r>
            <a:endParaRPr lang="en-US" altLang="ko-KR" sz="1800">
              <a:solidFill>
                <a:srgbClr val="0070C0"/>
              </a:solidFill>
            </a:endParaRPr>
          </a:p>
          <a:p>
            <a:pPr marL="442912" lvl="2" indent="0" eaLnBrk="1" hangingPunct="1">
              <a:buNone/>
            </a:pPr>
            <a:r>
              <a:rPr lang="en-US" altLang="ko-KR" b="0">
                <a:solidFill>
                  <a:srgbClr val="000000"/>
                </a:solidFill>
              </a:rPr>
              <a:t>3827 SecondaryNameNode</a:t>
            </a:r>
          </a:p>
          <a:p>
            <a:pPr marL="442912" lvl="2" indent="0" eaLnBrk="1" hangingPunct="1">
              <a:buNone/>
            </a:pPr>
            <a:r>
              <a:rPr lang="en-US" altLang="ko-KR" b="0">
                <a:solidFill>
                  <a:srgbClr val="000000"/>
                </a:solidFill>
              </a:rPr>
              <a:t>3598 NameNode</a:t>
            </a:r>
          </a:p>
          <a:p>
            <a:pPr marL="442912" lvl="2" indent="0" eaLnBrk="1" hangingPunct="1">
              <a:buNone/>
            </a:pPr>
            <a:r>
              <a:rPr lang="en-US" altLang="ko-KR" b="0">
                <a:solidFill>
                  <a:srgbClr val="000000"/>
                </a:solidFill>
              </a:rPr>
              <a:t>3989 ResourceManager</a:t>
            </a:r>
          </a:p>
          <a:p>
            <a:pPr marL="442912" lvl="2" indent="0" eaLnBrk="1" hangingPunct="1">
              <a:buNone/>
            </a:pPr>
            <a:r>
              <a:rPr lang="en-US" altLang="ko-KR">
                <a:solidFill>
                  <a:srgbClr val="FF0000"/>
                </a:solidFill>
              </a:rPr>
              <a:t>5315 Master</a:t>
            </a:r>
          </a:p>
          <a:p>
            <a:pPr marL="442912" lvl="2" indent="0" eaLnBrk="1" hangingPunct="1">
              <a:buNone/>
            </a:pPr>
            <a:r>
              <a:rPr lang="en-US" altLang="ko-KR">
                <a:solidFill>
                  <a:srgbClr val="FF0000"/>
                </a:solidFill>
              </a:rPr>
              <a:t>5379 Worker</a:t>
            </a:r>
          </a:p>
          <a:p>
            <a:pPr marL="442912" lvl="2" indent="0" eaLnBrk="1" hangingPunct="1">
              <a:buNone/>
            </a:pPr>
            <a:r>
              <a:rPr lang="en-US" altLang="ko-KR" b="0">
                <a:solidFill>
                  <a:srgbClr val="000000"/>
                </a:solidFill>
              </a:rPr>
              <a:t>4077 NodeManager</a:t>
            </a:r>
          </a:p>
          <a:p>
            <a:pPr marL="442912" lvl="2" indent="0" eaLnBrk="1" hangingPunct="1">
              <a:buNone/>
            </a:pPr>
            <a:r>
              <a:rPr lang="en-US" altLang="ko-KR" b="0">
                <a:solidFill>
                  <a:srgbClr val="000000"/>
                </a:solidFill>
              </a:rPr>
              <a:t>13469 Jps</a:t>
            </a:r>
          </a:p>
          <a:p>
            <a:pPr marL="442912" lvl="2" indent="0" eaLnBrk="1" hangingPunct="1">
              <a:buNone/>
            </a:pPr>
            <a:r>
              <a:rPr lang="en-US" altLang="ko-KR" b="0">
                <a:solidFill>
                  <a:srgbClr val="000000"/>
                </a:solidFill>
              </a:rPr>
              <a:t>3684 </a:t>
            </a:r>
            <a:r>
              <a:rPr lang="en-US" altLang="ko-KR" b="0" smtClean="0">
                <a:solidFill>
                  <a:srgbClr val="000000"/>
                </a:solidFill>
              </a:rPr>
              <a:t>DataNode</a:t>
            </a:r>
          </a:p>
          <a:p>
            <a:pPr lvl="1" eaLnBrk="1" hangingPunct="1">
              <a:buFont typeface="Wingdings" pitchFamily="2" charset="2"/>
              <a:buChar char="§"/>
            </a:pPr>
            <a:r>
              <a:rPr lang="en-US" altLang="ko-KR" sz="1600" b="0" smtClean="0">
                <a:solidFill>
                  <a:srgbClr val="000000"/>
                </a:solidFill>
              </a:rPr>
              <a:t>Spark </a:t>
            </a:r>
            <a:r>
              <a:rPr lang="ko-KR" altLang="en-US" sz="1600" b="0" smtClean="0">
                <a:solidFill>
                  <a:srgbClr val="000000"/>
                </a:solidFill>
              </a:rPr>
              <a:t>데몬이 없으면 다음을 실행하고 다시 </a:t>
            </a:r>
            <a:r>
              <a:rPr lang="en-US" altLang="ko-KR" sz="1600" b="0" smtClean="0">
                <a:solidFill>
                  <a:srgbClr val="000000"/>
                </a:solidFill>
              </a:rPr>
              <a:t>jps </a:t>
            </a:r>
            <a:r>
              <a:rPr lang="ko-KR" altLang="en-US" sz="1600" b="0" smtClean="0">
                <a:solidFill>
                  <a:srgbClr val="000000"/>
                </a:solidFill>
              </a:rPr>
              <a:t>명령어로 확인</a:t>
            </a:r>
            <a:endParaRPr lang="en-US" altLang="ko-KR" sz="1600" b="0">
              <a:solidFill>
                <a:srgbClr val="000000"/>
              </a:solidFill>
            </a:endParaRPr>
          </a:p>
          <a:p>
            <a:pPr marL="442912" lvl="2" indent="0" eaLnBrk="1" hangingPunct="1">
              <a:buNone/>
            </a:pPr>
            <a:r>
              <a:rPr lang="en-US" altLang="ko-KR" b="0">
                <a:solidFill>
                  <a:srgbClr val="000000"/>
                </a:solidFill>
              </a:rPr>
              <a:t>$ </a:t>
            </a:r>
            <a:r>
              <a:rPr lang="en-US" altLang="ko-KR" sz="1800">
                <a:solidFill>
                  <a:srgbClr val="0070C0"/>
                </a:solidFill>
              </a:rPr>
              <a:t>sbin/start-all.sh</a:t>
            </a:r>
          </a:p>
        </p:txBody>
      </p:sp>
      <p:sp>
        <p:nvSpPr>
          <p:cNvPr id="2" name="모서리가 둥근 사각형 설명선 1"/>
          <p:cNvSpPr/>
          <p:nvPr/>
        </p:nvSpPr>
        <p:spPr>
          <a:xfrm>
            <a:off x="4966816" y="2276872"/>
            <a:ext cx="4320480" cy="1512168"/>
          </a:xfrm>
          <a:prstGeom prst="wedgeRoundRectCallout">
            <a:avLst>
              <a:gd name="adj1" fmla="val -42291"/>
              <a:gd name="adj2" fmla="val 96934"/>
              <a:gd name="adj3" fmla="val 16667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buNone/>
            </a:pPr>
            <a:r>
              <a:rPr lang="ko-KR" altLang="en-US"/>
              <a:t>웹브라우저에서 </a:t>
            </a:r>
            <a:r>
              <a:rPr lang="en-US" altLang="ko-KR"/>
              <a:t>http://192.168.40.101:8080/</a:t>
            </a:r>
          </a:p>
          <a:p>
            <a:pPr algn="ctr"/>
            <a:endParaRPr lang="en-US" altLang="ko-KR"/>
          </a:p>
          <a:p>
            <a:pPr algn="ctr">
              <a:buNone/>
            </a:pPr>
            <a:r>
              <a:rPr lang="ko-KR" altLang="en-US"/>
              <a:t>확인하면 </a:t>
            </a:r>
            <a:r>
              <a:rPr lang="en-US" altLang="ko-KR"/>
              <a:t>Spark Master </a:t>
            </a:r>
            <a:r>
              <a:rPr lang="ko-KR" altLang="en-US"/>
              <a:t>포트도 알 수 있음</a:t>
            </a:r>
            <a:r>
              <a:rPr lang="en-US" altLang="ko-KR"/>
              <a:t>.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8497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0" name="제목 1"/>
          <p:cNvSpPr>
            <a:spLocks noGrp="1"/>
          </p:cNvSpPr>
          <p:nvPr>
            <p:ph type="ctrTitle" idx="4294967295"/>
          </p:nvPr>
        </p:nvSpPr>
        <p:spPr>
          <a:xfrm>
            <a:off x="415925" y="188913"/>
            <a:ext cx="8507413" cy="647700"/>
          </a:xfrm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000000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t"/>
          <a:lstStyle/>
          <a:p>
            <a:pPr algn="l" eaLnBrk="1" hangingPunct="1"/>
            <a:r>
              <a:rPr lang="en-US" altLang="ko-KR" sz="3000" b="1" smtClean="0">
                <a:solidFill>
                  <a:schemeClr val="bg1"/>
                </a:solidFill>
              </a:rPr>
              <a:t>5. Spark </a:t>
            </a:r>
            <a:r>
              <a:rPr lang="ko-KR" altLang="en-US" sz="3000" b="1" smtClean="0">
                <a:solidFill>
                  <a:schemeClr val="bg1"/>
                </a:solidFill>
              </a:rPr>
              <a:t>맛보기</a:t>
            </a:r>
          </a:p>
        </p:txBody>
      </p:sp>
      <p:sp>
        <p:nvSpPr>
          <p:cNvPr id="206851" name="TextBox 3"/>
          <p:cNvSpPr txBox="1">
            <a:spLocks noChangeArrowheads="1"/>
          </p:cNvSpPr>
          <p:nvPr/>
        </p:nvSpPr>
        <p:spPr bwMode="auto">
          <a:xfrm>
            <a:off x="415925" y="1196975"/>
            <a:ext cx="9074150" cy="27792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261938" indent="-261938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441325" indent="-1778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603250" indent="-160338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hangingPunct="1">
              <a:buFont typeface="Wingdings" pitchFamily="2" charset="2"/>
              <a:buChar char="l"/>
            </a:pPr>
            <a:r>
              <a:rPr lang="en-US" altLang="ko-KR" sz="1800" smtClean="0">
                <a:solidFill>
                  <a:srgbClr val="000000"/>
                </a:solidFill>
              </a:rPr>
              <a:t>MLlib Process</a:t>
            </a:r>
            <a:endParaRPr lang="ko-KR" altLang="en-US" sz="1800">
              <a:solidFill>
                <a:srgbClr val="000000"/>
              </a:solidFill>
            </a:endParaRPr>
          </a:p>
          <a:p>
            <a:pPr lvl="1" eaLnBrk="1" hangingPunct="1">
              <a:buFont typeface="Wingdings" pitchFamily="2" charset="2"/>
              <a:buChar char="§"/>
            </a:pPr>
            <a:r>
              <a:rPr lang="en-US" altLang="ko-KR" sz="1600" b="0" smtClean="0">
                <a:solidFill>
                  <a:srgbClr val="000000"/>
                </a:solidFill>
              </a:rPr>
              <a:t>Process</a:t>
            </a:r>
            <a:r>
              <a:rPr lang="en-US" altLang="ko-KR" sz="1800" smtClean="0">
                <a:solidFill>
                  <a:srgbClr val="0070C0"/>
                </a:solidFill>
              </a:rPr>
              <a:t> </a:t>
            </a:r>
            <a:endParaRPr lang="en-US" altLang="ko-KR" sz="1800">
              <a:solidFill>
                <a:srgbClr val="0070C0"/>
              </a:solidFill>
            </a:endParaRPr>
          </a:p>
          <a:p>
            <a:pPr marL="442912" lvl="2" indent="0" eaLnBrk="1" hangingPunct="1">
              <a:buNone/>
            </a:pPr>
            <a:r>
              <a:rPr lang="en-US" altLang="ko-KR" b="0" smtClean="0">
                <a:solidFill>
                  <a:srgbClr val="000000"/>
                </a:solidFill>
              </a:rPr>
              <a:t>1</a:t>
            </a:r>
            <a:r>
              <a:rPr lang="ko-KR" altLang="en-US" b="0" smtClean="0">
                <a:solidFill>
                  <a:srgbClr val="000000"/>
                </a:solidFill>
              </a:rPr>
              <a:t>단계 </a:t>
            </a:r>
            <a:r>
              <a:rPr lang="en-US" altLang="ko-KR" b="0" smtClean="0">
                <a:solidFill>
                  <a:srgbClr val="000000"/>
                </a:solidFill>
              </a:rPr>
              <a:t>: </a:t>
            </a:r>
            <a:r>
              <a:rPr lang="ko-KR" altLang="en-US" b="0" smtClean="0">
                <a:solidFill>
                  <a:srgbClr val="000000"/>
                </a:solidFill>
              </a:rPr>
              <a:t>데이터 로딩</a:t>
            </a:r>
            <a:endParaRPr lang="en-US" altLang="ko-KR" b="0" smtClean="0">
              <a:solidFill>
                <a:srgbClr val="000000"/>
              </a:solidFill>
            </a:endParaRPr>
          </a:p>
          <a:p>
            <a:pPr marL="442912" lvl="2" indent="0" eaLnBrk="1" hangingPunct="1">
              <a:buNone/>
            </a:pPr>
            <a:r>
              <a:rPr lang="en-US" altLang="ko-KR" b="0" smtClean="0">
                <a:solidFill>
                  <a:srgbClr val="000000"/>
                </a:solidFill>
              </a:rPr>
              <a:t>2</a:t>
            </a:r>
            <a:r>
              <a:rPr lang="ko-KR" altLang="en-US" b="0" smtClean="0">
                <a:solidFill>
                  <a:srgbClr val="000000"/>
                </a:solidFill>
              </a:rPr>
              <a:t>단계 </a:t>
            </a:r>
            <a:r>
              <a:rPr lang="en-US" altLang="ko-KR" b="0" smtClean="0">
                <a:solidFill>
                  <a:srgbClr val="000000"/>
                </a:solidFill>
              </a:rPr>
              <a:t>: </a:t>
            </a:r>
            <a:r>
              <a:rPr lang="ko-KR" altLang="en-US" b="0" smtClean="0">
                <a:solidFill>
                  <a:srgbClr val="000000"/>
                </a:solidFill>
              </a:rPr>
              <a:t>학습 데이터</a:t>
            </a:r>
            <a:r>
              <a:rPr lang="en-US" altLang="ko-KR" b="0" smtClean="0">
                <a:solidFill>
                  <a:srgbClr val="000000"/>
                </a:solidFill>
              </a:rPr>
              <a:t>/ </a:t>
            </a:r>
            <a:r>
              <a:rPr lang="ko-KR" altLang="en-US" b="0" smtClean="0">
                <a:solidFill>
                  <a:srgbClr val="000000"/>
                </a:solidFill>
              </a:rPr>
              <a:t>평가 데이터로 분리</a:t>
            </a:r>
            <a:endParaRPr lang="en-US" altLang="ko-KR" b="0" smtClean="0">
              <a:solidFill>
                <a:srgbClr val="000000"/>
              </a:solidFill>
            </a:endParaRPr>
          </a:p>
          <a:p>
            <a:pPr marL="442912" lvl="2" indent="0" eaLnBrk="1" hangingPunct="1">
              <a:buNone/>
            </a:pPr>
            <a:r>
              <a:rPr lang="en-US" altLang="ko-KR" b="0" smtClean="0">
                <a:solidFill>
                  <a:srgbClr val="000000"/>
                </a:solidFill>
              </a:rPr>
              <a:t>3</a:t>
            </a:r>
            <a:r>
              <a:rPr lang="ko-KR" altLang="en-US" b="0" smtClean="0">
                <a:solidFill>
                  <a:srgbClr val="000000"/>
                </a:solidFill>
              </a:rPr>
              <a:t>단계 </a:t>
            </a:r>
            <a:r>
              <a:rPr lang="en-US" altLang="ko-KR" b="0" smtClean="0">
                <a:solidFill>
                  <a:srgbClr val="000000"/>
                </a:solidFill>
              </a:rPr>
              <a:t>: </a:t>
            </a:r>
            <a:r>
              <a:rPr lang="ko-KR" altLang="en-US" b="0" smtClean="0">
                <a:solidFill>
                  <a:srgbClr val="000000"/>
                </a:solidFill>
              </a:rPr>
              <a:t>학습</a:t>
            </a:r>
            <a:r>
              <a:rPr lang="en-US" altLang="ko-KR" b="0" smtClean="0">
                <a:solidFill>
                  <a:srgbClr val="000000"/>
                </a:solidFill>
              </a:rPr>
              <a:t>(Training)</a:t>
            </a:r>
          </a:p>
          <a:p>
            <a:pPr marL="442912" lvl="2" indent="0" eaLnBrk="1" hangingPunct="1">
              <a:buNone/>
            </a:pPr>
            <a:r>
              <a:rPr lang="en-US" altLang="ko-KR" b="0" smtClean="0">
                <a:solidFill>
                  <a:srgbClr val="000000"/>
                </a:solidFill>
              </a:rPr>
              <a:t>4</a:t>
            </a:r>
            <a:r>
              <a:rPr lang="ko-KR" altLang="en-US" b="0" smtClean="0">
                <a:solidFill>
                  <a:srgbClr val="000000"/>
                </a:solidFill>
              </a:rPr>
              <a:t>단계 </a:t>
            </a:r>
            <a:r>
              <a:rPr lang="en-US" altLang="ko-KR" b="0" smtClean="0">
                <a:solidFill>
                  <a:srgbClr val="000000"/>
                </a:solidFill>
              </a:rPr>
              <a:t>: </a:t>
            </a:r>
            <a:r>
              <a:rPr lang="ko-KR" altLang="en-US" b="0" smtClean="0">
                <a:solidFill>
                  <a:srgbClr val="000000"/>
                </a:solidFill>
              </a:rPr>
              <a:t>평가</a:t>
            </a:r>
            <a:endParaRPr lang="en-US" altLang="ko-KR" b="0" smtClean="0">
              <a:solidFill>
                <a:srgbClr val="000000"/>
              </a:solidFill>
            </a:endParaRPr>
          </a:p>
          <a:p>
            <a:pPr marL="442912" lvl="2" indent="0" eaLnBrk="1" hangingPunct="1">
              <a:buNone/>
            </a:pPr>
            <a:r>
              <a:rPr lang="en-US" altLang="ko-KR" b="0" smtClean="0">
                <a:solidFill>
                  <a:srgbClr val="000000"/>
                </a:solidFill>
              </a:rPr>
              <a:t>5</a:t>
            </a:r>
            <a:r>
              <a:rPr lang="ko-KR" altLang="en-US" b="0" smtClean="0">
                <a:solidFill>
                  <a:srgbClr val="000000"/>
                </a:solidFill>
              </a:rPr>
              <a:t>단계 </a:t>
            </a:r>
            <a:r>
              <a:rPr lang="en-US" altLang="ko-KR" b="0" smtClean="0">
                <a:solidFill>
                  <a:srgbClr val="000000"/>
                </a:solidFill>
              </a:rPr>
              <a:t>: </a:t>
            </a:r>
            <a:r>
              <a:rPr lang="ko-KR" altLang="en-US" b="0" smtClean="0">
                <a:solidFill>
                  <a:srgbClr val="000000"/>
                </a:solidFill>
              </a:rPr>
              <a:t>모델 저장</a:t>
            </a:r>
            <a:endParaRPr lang="en-US" altLang="ko-KR" b="0" smtClean="0">
              <a:solidFill>
                <a:srgbClr val="000000"/>
              </a:solidFill>
            </a:endParaRPr>
          </a:p>
          <a:p>
            <a:pPr marL="442912" lvl="2" indent="0" eaLnBrk="1" hangingPunct="1">
              <a:buNone/>
            </a:pPr>
            <a:r>
              <a:rPr lang="en-US" altLang="ko-KR" b="0" smtClean="0">
                <a:solidFill>
                  <a:srgbClr val="000000"/>
                </a:solidFill>
              </a:rPr>
              <a:t>6</a:t>
            </a:r>
            <a:r>
              <a:rPr lang="ko-KR" altLang="en-US" b="0" smtClean="0">
                <a:solidFill>
                  <a:srgbClr val="000000"/>
                </a:solidFill>
              </a:rPr>
              <a:t>단계 </a:t>
            </a:r>
            <a:r>
              <a:rPr lang="en-US" altLang="ko-KR" b="0" smtClean="0">
                <a:solidFill>
                  <a:srgbClr val="000000"/>
                </a:solidFill>
              </a:rPr>
              <a:t>: </a:t>
            </a:r>
            <a:r>
              <a:rPr lang="ko-KR" altLang="en-US" b="0" smtClean="0">
                <a:solidFill>
                  <a:srgbClr val="000000"/>
                </a:solidFill>
              </a:rPr>
              <a:t>서비스 활용</a:t>
            </a:r>
            <a:endParaRPr lang="en-US" altLang="ko-KR" b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1892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제목 1"/>
          <p:cNvSpPr>
            <a:spLocks noGrp="1"/>
          </p:cNvSpPr>
          <p:nvPr>
            <p:ph type="ctrTitle" idx="4294967295"/>
          </p:nvPr>
        </p:nvSpPr>
        <p:spPr>
          <a:xfrm>
            <a:off x="415925" y="1192213"/>
            <a:ext cx="1887538" cy="422275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t">
            <a:spAutoFit/>
          </a:bodyPr>
          <a:lstStyle/>
          <a:p>
            <a:pPr marL="261938" indent="-261938" algn="l" eaLnBrk="1" hangingPunct="1">
              <a:lnSpc>
                <a:spcPct val="120000"/>
              </a:lnSpc>
              <a:spcBef>
                <a:spcPct val="30000"/>
              </a:spcBef>
              <a:buFont typeface="Wingdings" pitchFamily="2" charset="2"/>
              <a:buChar char="l"/>
            </a:pPr>
            <a:r>
              <a:rPr lang="ko-KR" altLang="en-US" sz="1800" b="1" smtClean="0"/>
              <a:t>하이브리드 </a:t>
            </a:r>
            <a:r>
              <a:rPr lang="en-US" altLang="ko-KR" sz="1800" b="1" smtClean="0"/>
              <a:t>BI</a:t>
            </a:r>
            <a:endParaRPr lang="ko-KR" altLang="en-US" sz="1800" b="1" smtClean="0"/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320" y="1738050"/>
            <a:ext cx="8678523" cy="48256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6916" name="제목 1"/>
          <p:cNvSpPr>
            <a:spLocks/>
          </p:cNvSpPr>
          <p:nvPr/>
        </p:nvSpPr>
        <p:spPr bwMode="auto">
          <a:xfrm>
            <a:off x="415925" y="188913"/>
            <a:ext cx="8507413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ko-KR" sz="3000">
                <a:solidFill>
                  <a:srgbClr val="FFFFFF"/>
                </a:solidFill>
              </a:rPr>
              <a:t>1. </a:t>
            </a:r>
            <a:r>
              <a:rPr lang="ko-KR" altLang="en-US" sz="3000">
                <a:solidFill>
                  <a:srgbClr val="FFFFFF"/>
                </a:solidFill>
              </a:rPr>
              <a:t>하둡 </a:t>
            </a:r>
            <a:r>
              <a:rPr lang="en-US" altLang="ko-KR" sz="3000">
                <a:solidFill>
                  <a:srgbClr val="FFFFFF"/>
                </a:solidFill>
              </a:rPr>
              <a:t>2.0 </a:t>
            </a:r>
            <a:r>
              <a:rPr lang="ko-KR" altLang="en-US" sz="3000" smtClean="0">
                <a:solidFill>
                  <a:srgbClr val="FFFFFF"/>
                </a:solidFill>
              </a:rPr>
              <a:t> </a:t>
            </a:r>
            <a:endParaRPr lang="ko-KR" altLang="en-US" sz="300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0" name="제목 1"/>
          <p:cNvSpPr>
            <a:spLocks noGrp="1"/>
          </p:cNvSpPr>
          <p:nvPr>
            <p:ph type="ctrTitle" idx="4294967295"/>
          </p:nvPr>
        </p:nvSpPr>
        <p:spPr>
          <a:xfrm>
            <a:off x="415925" y="188913"/>
            <a:ext cx="8507413" cy="647700"/>
          </a:xfrm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000000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t"/>
          <a:lstStyle/>
          <a:p>
            <a:pPr algn="l" eaLnBrk="1" hangingPunct="1"/>
            <a:r>
              <a:rPr lang="en-US" altLang="ko-KR" sz="3000" b="1" smtClean="0">
                <a:solidFill>
                  <a:schemeClr val="bg1"/>
                </a:solidFill>
              </a:rPr>
              <a:t>5. Spark </a:t>
            </a:r>
            <a:r>
              <a:rPr lang="ko-KR" altLang="en-US" sz="3000" b="1" smtClean="0">
                <a:solidFill>
                  <a:schemeClr val="bg1"/>
                </a:solidFill>
              </a:rPr>
              <a:t>맛보기</a:t>
            </a:r>
          </a:p>
        </p:txBody>
      </p:sp>
      <p:sp>
        <p:nvSpPr>
          <p:cNvPr id="206851" name="TextBox 3"/>
          <p:cNvSpPr txBox="1">
            <a:spLocks noChangeArrowheads="1"/>
          </p:cNvSpPr>
          <p:nvPr/>
        </p:nvSpPr>
        <p:spPr bwMode="auto">
          <a:xfrm>
            <a:off x="415925" y="1196975"/>
            <a:ext cx="9074150" cy="50413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261938" indent="-261938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441325" indent="-1778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603250" indent="-160338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hangingPunct="1">
              <a:buFont typeface="Wingdings" pitchFamily="2" charset="2"/>
              <a:buChar char="l"/>
            </a:pPr>
            <a:r>
              <a:rPr lang="en-US" altLang="ko-KR" sz="1800" smtClean="0">
                <a:solidFill>
                  <a:srgbClr val="000000"/>
                </a:solidFill>
              </a:rPr>
              <a:t>MLlib </a:t>
            </a:r>
            <a:r>
              <a:rPr lang="ko-KR" altLang="en-US" sz="1800" smtClean="0">
                <a:solidFill>
                  <a:srgbClr val="000000"/>
                </a:solidFill>
              </a:rPr>
              <a:t>맛보기</a:t>
            </a:r>
            <a:endParaRPr lang="ko-KR" altLang="en-US" sz="1800">
              <a:solidFill>
                <a:srgbClr val="000000"/>
              </a:solidFill>
            </a:endParaRPr>
          </a:p>
          <a:p>
            <a:pPr lvl="1" eaLnBrk="1" hangingPunct="1">
              <a:buFont typeface="Wingdings" pitchFamily="2" charset="2"/>
              <a:buChar char="§"/>
            </a:pPr>
            <a:r>
              <a:rPr lang="en-US" altLang="ko-KR" sz="1600" b="0">
                <a:solidFill>
                  <a:srgbClr val="000000"/>
                </a:solidFill>
              </a:rPr>
              <a:t>NaiveBayes </a:t>
            </a:r>
            <a:r>
              <a:rPr lang="ko-KR" altLang="en-US" sz="1600" b="0" smtClean="0">
                <a:solidFill>
                  <a:srgbClr val="000000"/>
                </a:solidFill>
              </a:rPr>
              <a:t>분류기</a:t>
            </a:r>
            <a:r>
              <a:rPr lang="en-US" altLang="ko-KR" b="0" smtClean="0">
                <a:solidFill>
                  <a:srgbClr val="000000"/>
                </a:solidFill>
              </a:rPr>
              <a:t> (1)</a:t>
            </a:r>
            <a:r>
              <a:rPr lang="en-US" altLang="ko-KR" sz="1800" smtClean="0">
                <a:solidFill>
                  <a:srgbClr val="0070C0"/>
                </a:solidFill>
              </a:rPr>
              <a:t> </a:t>
            </a:r>
            <a:endParaRPr lang="en-US" altLang="ko-KR" sz="1800">
              <a:solidFill>
                <a:srgbClr val="0070C0"/>
              </a:solidFill>
            </a:endParaRPr>
          </a:p>
          <a:p>
            <a:pPr marL="442912" lvl="2" indent="0" eaLnBrk="1" hangingPunct="1">
              <a:buNone/>
            </a:pPr>
            <a:r>
              <a:rPr lang="en-US" altLang="ko-KR" b="0">
                <a:solidFill>
                  <a:srgbClr val="000000"/>
                </a:solidFill>
              </a:rPr>
              <a:t>scala&gt; import org.apache.spark.mllib.classification.{NaiveBayes, NaiveBayesModel}</a:t>
            </a:r>
          </a:p>
          <a:p>
            <a:pPr marL="442912" lvl="2" indent="0" eaLnBrk="1" hangingPunct="1">
              <a:buNone/>
            </a:pPr>
            <a:r>
              <a:rPr lang="en-US" altLang="ko-KR" b="0" smtClean="0">
                <a:solidFill>
                  <a:srgbClr val="000000"/>
                </a:solidFill>
              </a:rPr>
              <a:t>scala</a:t>
            </a:r>
            <a:r>
              <a:rPr lang="en-US" altLang="ko-KR" b="0">
                <a:solidFill>
                  <a:srgbClr val="000000"/>
                </a:solidFill>
              </a:rPr>
              <a:t>&gt; import org.apache.spark.mllib.linalg.Vectors</a:t>
            </a:r>
          </a:p>
          <a:p>
            <a:pPr marL="442912" lvl="2" indent="0" eaLnBrk="1" hangingPunct="1">
              <a:buNone/>
            </a:pPr>
            <a:r>
              <a:rPr lang="en-US" altLang="ko-KR" b="0" smtClean="0">
                <a:solidFill>
                  <a:srgbClr val="000000"/>
                </a:solidFill>
              </a:rPr>
              <a:t>scala</a:t>
            </a:r>
            <a:r>
              <a:rPr lang="en-US" altLang="ko-KR" b="0">
                <a:solidFill>
                  <a:srgbClr val="000000"/>
                </a:solidFill>
              </a:rPr>
              <a:t>&gt; import org.apache.spark.mllib.regression.LabeledPoint</a:t>
            </a:r>
          </a:p>
          <a:p>
            <a:pPr marL="442912" lvl="2" indent="0" eaLnBrk="1" hangingPunct="1">
              <a:buNone/>
            </a:pPr>
            <a:r>
              <a:rPr lang="en-US" altLang="ko-KR" b="0" smtClean="0">
                <a:solidFill>
                  <a:srgbClr val="000000"/>
                </a:solidFill>
              </a:rPr>
              <a:t>scala</a:t>
            </a:r>
            <a:r>
              <a:rPr lang="en-US" altLang="ko-KR" b="0">
                <a:solidFill>
                  <a:srgbClr val="000000"/>
                </a:solidFill>
              </a:rPr>
              <a:t>&gt; val data = sc.textFile("file:///data/spark-1.6.0/data/mllib/sample_naive_bayes_data.txt")</a:t>
            </a:r>
          </a:p>
          <a:p>
            <a:pPr marL="442912" lvl="2" indent="0" eaLnBrk="1" hangingPunct="1">
              <a:buNone/>
            </a:pPr>
            <a:r>
              <a:rPr lang="en-US" altLang="ko-KR" b="0" smtClean="0">
                <a:solidFill>
                  <a:srgbClr val="000000"/>
                </a:solidFill>
              </a:rPr>
              <a:t>scala</a:t>
            </a:r>
            <a:r>
              <a:rPr lang="en-US" altLang="ko-KR" b="0">
                <a:solidFill>
                  <a:srgbClr val="000000"/>
                </a:solidFill>
              </a:rPr>
              <a:t>&gt; println(data.collect().mkString("\n"))</a:t>
            </a:r>
          </a:p>
          <a:p>
            <a:pPr marL="442912" lvl="2" indent="0" eaLnBrk="1" hangingPunct="1">
              <a:buNone/>
            </a:pPr>
            <a:r>
              <a:rPr lang="en-US" altLang="ko-KR" b="0" smtClean="0">
                <a:solidFill>
                  <a:srgbClr val="000000"/>
                </a:solidFill>
              </a:rPr>
              <a:t>scala</a:t>
            </a:r>
            <a:r>
              <a:rPr lang="en-US" altLang="ko-KR" b="0">
                <a:solidFill>
                  <a:srgbClr val="000000"/>
                </a:solidFill>
              </a:rPr>
              <a:t>&gt; val parsedData = data.map { line =&gt;</a:t>
            </a:r>
          </a:p>
          <a:p>
            <a:pPr marL="442912" lvl="2" indent="0" eaLnBrk="1" hangingPunct="1">
              <a:buNone/>
            </a:pPr>
            <a:r>
              <a:rPr lang="en-US" altLang="ko-KR" b="0">
                <a:solidFill>
                  <a:srgbClr val="000000"/>
                </a:solidFill>
              </a:rPr>
              <a:t>     |   val parts = line.split(',')</a:t>
            </a:r>
          </a:p>
          <a:p>
            <a:pPr marL="442912" lvl="2" indent="0" eaLnBrk="1" hangingPunct="1">
              <a:buNone/>
            </a:pPr>
            <a:r>
              <a:rPr lang="en-US" altLang="ko-KR" b="0">
                <a:solidFill>
                  <a:srgbClr val="000000"/>
                </a:solidFill>
              </a:rPr>
              <a:t>     |   LabeledPoint(parts(0).toDouble, Vectors.dense(parts(1).split(' ').map(_.toDouble)))</a:t>
            </a:r>
          </a:p>
          <a:p>
            <a:pPr marL="442912" lvl="2" indent="0" eaLnBrk="1" hangingPunct="1">
              <a:buNone/>
            </a:pPr>
            <a:r>
              <a:rPr lang="en-US" altLang="ko-KR" b="0">
                <a:solidFill>
                  <a:srgbClr val="000000"/>
                </a:solidFill>
              </a:rPr>
              <a:t>     | }</a:t>
            </a:r>
          </a:p>
          <a:p>
            <a:pPr marL="442912" lvl="2" indent="0" eaLnBrk="1" hangingPunct="1">
              <a:buNone/>
            </a:pPr>
            <a:r>
              <a:rPr lang="en-US" altLang="ko-KR" b="0" smtClean="0">
                <a:solidFill>
                  <a:srgbClr val="000000"/>
                </a:solidFill>
              </a:rPr>
              <a:t>scala</a:t>
            </a:r>
            <a:r>
              <a:rPr lang="en-US" altLang="ko-KR" b="0">
                <a:solidFill>
                  <a:srgbClr val="000000"/>
                </a:solidFill>
              </a:rPr>
              <a:t>&gt; val splits = parsedData.randomSplit(Array(0.6, 0.4), seed = 11L)</a:t>
            </a:r>
          </a:p>
          <a:p>
            <a:pPr marL="442912" lvl="2" indent="0" eaLnBrk="1" hangingPunct="1">
              <a:buNone/>
            </a:pPr>
            <a:r>
              <a:rPr lang="en-US" altLang="ko-KR" b="0" smtClean="0">
                <a:solidFill>
                  <a:srgbClr val="000000"/>
                </a:solidFill>
              </a:rPr>
              <a:t>scala</a:t>
            </a:r>
            <a:r>
              <a:rPr lang="en-US" altLang="ko-KR" b="0">
                <a:solidFill>
                  <a:srgbClr val="000000"/>
                </a:solidFill>
              </a:rPr>
              <a:t>&gt; val training = splits(0)</a:t>
            </a:r>
          </a:p>
          <a:p>
            <a:pPr marL="442912" lvl="2" indent="0" eaLnBrk="1" hangingPunct="1">
              <a:buNone/>
            </a:pPr>
            <a:r>
              <a:rPr lang="en-US" altLang="ko-KR" b="0" smtClean="0">
                <a:solidFill>
                  <a:srgbClr val="000000"/>
                </a:solidFill>
              </a:rPr>
              <a:t>scala</a:t>
            </a:r>
            <a:r>
              <a:rPr lang="en-US" altLang="ko-KR" b="0">
                <a:solidFill>
                  <a:srgbClr val="000000"/>
                </a:solidFill>
              </a:rPr>
              <a:t>&gt; val test = splits(1)</a:t>
            </a:r>
          </a:p>
          <a:p>
            <a:pPr marL="442912" lvl="2" indent="0" eaLnBrk="1" hangingPunct="1">
              <a:buNone/>
            </a:pPr>
            <a:r>
              <a:rPr lang="en-US" altLang="ko-KR" b="0" smtClean="0">
                <a:solidFill>
                  <a:srgbClr val="000000"/>
                </a:solidFill>
              </a:rPr>
              <a:t>scala</a:t>
            </a:r>
            <a:r>
              <a:rPr lang="en-US" altLang="ko-KR" b="0">
                <a:solidFill>
                  <a:srgbClr val="000000"/>
                </a:solidFill>
              </a:rPr>
              <a:t>&gt; training.count()</a:t>
            </a:r>
          </a:p>
        </p:txBody>
      </p:sp>
    </p:spTree>
    <p:extLst>
      <p:ext uri="{BB962C8B-B14F-4D97-AF65-F5344CB8AC3E}">
        <p14:creationId xmlns:p14="http://schemas.microsoft.com/office/powerpoint/2010/main" val="1034631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0" name="제목 1"/>
          <p:cNvSpPr>
            <a:spLocks noGrp="1"/>
          </p:cNvSpPr>
          <p:nvPr>
            <p:ph type="ctrTitle" idx="4294967295"/>
          </p:nvPr>
        </p:nvSpPr>
        <p:spPr>
          <a:xfrm>
            <a:off x="415925" y="188913"/>
            <a:ext cx="8507413" cy="647700"/>
          </a:xfrm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000000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t"/>
          <a:lstStyle/>
          <a:p>
            <a:pPr algn="l" eaLnBrk="1" hangingPunct="1"/>
            <a:r>
              <a:rPr lang="en-US" altLang="ko-KR" sz="3000" b="1" smtClean="0">
                <a:solidFill>
                  <a:schemeClr val="bg1"/>
                </a:solidFill>
              </a:rPr>
              <a:t>5. Spark </a:t>
            </a:r>
            <a:r>
              <a:rPr lang="ko-KR" altLang="en-US" sz="3000" b="1" smtClean="0">
                <a:solidFill>
                  <a:schemeClr val="bg1"/>
                </a:solidFill>
              </a:rPr>
              <a:t>맛보기</a:t>
            </a:r>
          </a:p>
        </p:txBody>
      </p:sp>
      <p:sp>
        <p:nvSpPr>
          <p:cNvPr id="206851" name="TextBox 3"/>
          <p:cNvSpPr txBox="1">
            <a:spLocks noChangeArrowheads="1"/>
          </p:cNvSpPr>
          <p:nvPr/>
        </p:nvSpPr>
        <p:spPr bwMode="auto">
          <a:xfrm>
            <a:off x="415925" y="1196975"/>
            <a:ext cx="9074150" cy="47182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261938" indent="-261938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441325" indent="-1778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603250" indent="-160338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hangingPunct="1">
              <a:buFont typeface="Wingdings" pitchFamily="2" charset="2"/>
              <a:buChar char="l"/>
            </a:pPr>
            <a:r>
              <a:rPr lang="en-US" altLang="ko-KR" sz="1800" smtClean="0">
                <a:solidFill>
                  <a:srgbClr val="000000"/>
                </a:solidFill>
              </a:rPr>
              <a:t>MLlib </a:t>
            </a:r>
            <a:r>
              <a:rPr lang="ko-KR" altLang="en-US" sz="1800" smtClean="0">
                <a:solidFill>
                  <a:srgbClr val="000000"/>
                </a:solidFill>
              </a:rPr>
              <a:t>맛보기</a:t>
            </a:r>
            <a:endParaRPr lang="ko-KR" altLang="en-US" sz="1800">
              <a:solidFill>
                <a:srgbClr val="000000"/>
              </a:solidFill>
            </a:endParaRPr>
          </a:p>
          <a:p>
            <a:pPr lvl="1" eaLnBrk="1" hangingPunct="1">
              <a:buFont typeface="Wingdings" pitchFamily="2" charset="2"/>
              <a:buChar char="§"/>
            </a:pPr>
            <a:r>
              <a:rPr lang="en-US" altLang="ko-KR" sz="1600" b="0">
                <a:solidFill>
                  <a:srgbClr val="000000"/>
                </a:solidFill>
              </a:rPr>
              <a:t>NaiveBayes </a:t>
            </a:r>
            <a:r>
              <a:rPr lang="ko-KR" altLang="en-US" sz="1600" b="0" smtClean="0">
                <a:solidFill>
                  <a:srgbClr val="000000"/>
                </a:solidFill>
              </a:rPr>
              <a:t>분류기</a:t>
            </a:r>
            <a:r>
              <a:rPr lang="en-US" altLang="ko-KR" sz="1600" b="0" smtClean="0">
                <a:solidFill>
                  <a:srgbClr val="000000"/>
                </a:solidFill>
              </a:rPr>
              <a:t>(2)</a:t>
            </a:r>
            <a:r>
              <a:rPr lang="en-US" altLang="ko-KR" b="0" smtClean="0">
                <a:solidFill>
                  <a:srgbClr val="000000"/>
                </a:solidFill>
              </a:rPr>
              <a:t> </a:t>
            </a:r>
            <a:r>
              <a:rPr lang="en-US" altLang="ko-KR" sz="1800" smtClean="0">
                <a:solidFill>
                  <a:srgbClr val="0070C0"/>
                </a:solidFill>
              </a:rPr>
              <a:t> </a:t>
            </a:r>
            <a:endParaRPr lang="en-US" altLang="ko-KR" sz="1800">
              <a:solidFill>
                <a:srgbClr val="0070C0"/>
              </a:solidFill>
            </a:endParaRPr>
          </a:p>
          <a:p>
            <a:pPr marL="442912" lvl="2" indent="0" eaLnBrk="1" hangingPunct="1">
              <a:buNone/>
            </a:pPr>
            <a:r>
              <a:rPr lang="en-US" altLang="ko-KR" b="0">
                <a:solidFill>
                  <a:srgbClr val="000000"/>
                </a:solidFill>
              </a:rPr>
              <a:t>scala&gt; val model = NaiveBayes.train(training, lambda = 1.0, modelType = "multinomial")</a:t>
            </a:r>
          </a:p>
          <a:p>
            <a:pPr marL="442912" lvl="2" indent="0" eaLnBrk="1" hangingPunct="1">
              <a:buNone/>
            </a:pPr>
            <a:r>
              <a:rPr lang="en-US" altLang="ko-KR" b="0" smtClean="0">
                <a:solidFill>
                  <a:srgbClr val="000000"/>
                </a:solidFill>
              </a:rPr>
              <a:t>scala</a:t>
            </a:r>
            <a:r>
              <a:rPr lang="en-US" altLang="ko-KR" b="0">
                <a:solidFill>
                  <a:srgbClr val="000000"/>
                </a:solidFill>
              </a:rPr>
              <a:t>&gt; val predictionAndLabel = test.map(p =&gt; (model.predict(p.features), p.label))</a:t>
            </a:r>
          </a:p>
          <a:p>
            <a:pPr marL="442912" lvl="2" indent="0" eaLnBrk="1" hangingPunct="1">
              <a:buNone/>
            </a:pPr>
            <a:r>
              <a:rPr lang="en-US" altLang="ko-KR" b="0" smtClean="0">
                <a:solidFill>
                  <a:srgbClr val="000000"/>
                </a:solidFill>
              </a:rPr>
              <a:t>scala</a:t>
            </a:r>
            <a:r>
              <a:rPr lang="en-US" altLang="ko-KR" b="0">
                <a:solidFill>
                  <a:srgbClr val="000000"/>
                </a:solidFill>
              </a:rPr>
              <a:t>&gt; val accuracy = 1.0 * predictionAndLabel.filter(x =&gt; x._1 == x._2).count()</a:t>
            </a:r>
          </a:p>
          <a:p>
            <a:pPr marL="442912" lvl="2" indent="0" eaLnBrk="1" hangingPunct="1">
              <a:buNone/>
            </a:pPr>
            <a:r>
              <a:rPr lang="en-US" altLang="ko-KR" b="0" smtClean="0">
                <a:solidFill>
                  <a:srgbClr val="000000"/>
                </a:solidFill>
              </a:rPr>
              <a:t>scala</a:t>
            </a:r>
            <a:r>
              <a:rPr lang="en-US" altLang="ko-KR" b="0">
                <a:solidFill>
                  <a:srgbClr val="000000"/>
                </a:solidFill>
              </a:rPr>
              <a:t>&gt; test.count()</a:t>
            </a:r>
          </a:p>
          <a:p>
            <a:pPr marL="442912" lvl="2" indent="0" eaLnBrk="1" hangingPunct="1">
              <a:buNone/>
            </a:pPr>
            <a:r>
              <a:rPr lang="en-US" altLang="ko-KR" b="0" smtClean="0">
                <a:solidFill>
                  <a:srgbClr val="000000"/>
                </a:solidFill>
              </a:rPr>
              <a:t>scala</a:t>
            </a:r>
            <a:r>
              <a:rPr lang="en-US" altLang="ko-KR" b="0">
                <a:solidFill>
                  <a:srgbClr val="000000"/>
                </a:solidFill>
              </a:rPr>
              <a:t>&gt; println(predictionAndLabel.collect().mkString("\n"))</a:t>
            </a:r>
          </a:p>
          <a:p>
            <a:pPr marL="442912" lvl="2" indent="0" eaLnBrk="1" hangingPunct="1">
              <a:buNone/>
            </a:pPr>
            <a:r>
              <a:rPr lang="en-US" altLang="ko-KR" b="0" smtClean="0">
                <a:solidFill>
                  <a:srgbClr val="000000"/>
                </a:solidFill>
              </a:rPr>
              <a:t>scala</a:t>
            </a:r>
            <a:r>
              <a:rPr lang="en-US" altLang="ko-KR" b="0">
                <a:solidFill>
                  <a:srgbClr val="000000"/>
                </a:solidFill>
              </a:rPr>
              <a:t>&gt; val trainPrediction = training.map(p =&gt; (model.predict(p.features), p.label))</a:t>
            </a:r>
          </a:p>
          <a:p>
            <a:pPr marL="442912" lvl="2" indent="0" eaLnBrk="1" hangingPunct="1">
              <a:buNone/>
            </a:pPr>
            <a:r>
              <a:rPr lang="en-US" altLang="ko-KR" b="0" smtClean="0">
                <a:solidFill>
                  <a:srgbClr val="000000"/>
                </a:solidFill>
              </a:rPr>
              <a:t>scala</a:t>
            </a:r>
            <a:r>
              <a:rPr lang="en-US" altLang="ko-KR" b="0">
                <a:solidFill>
                  <a:srgbClr val="000000"/>
                </a:solidFill>
              </a:rPr>
              <a:t>&gt; val trainAccuracy = 1.0 * trainPrediction.filter(x =&gt; x._1 == x._2).count()</a:t>
            </a:r>
          </a:p>
          <a:p>
            <a:pPr marL="442912" lvl="2" indent="0" eaLnBrk="1" hangingPunct="1">
              <a:buNone/>
            </a:pPr>
            <a:r>
              <a:rPr lang="en-US" altLang="ko-KR" b="0" smtClean="0">
                <a:solidFill>
                  <a:srgbClr val="000000"/>
                </a:solidFill>
              </a:rPr>
              <a:t>scala</a:t>
            </a:r>
            <a:r>
              <a:rPr lang="en-US" altLang="ko-KR" b="0">
                <a:solidFill>
                  <a:srgbClr val="000000"/>
                </a:solidFill>
              </a:rPr>
              <a:t>&gt; training.count()</a:t>
            </a:r>
          </a:p>
          <a:p>
            <a:pPr marL="442912" lvl="2" indent="0" eaLnBrk="1" hangingPunct="1">
              <a:buNone/>
            </a:pPr>
            <a:r>
              <a:rPr lang="en-US" altLang="ko-KR" b="0" smtClean="0">
                <a:solidFill>
                  <a:srgbClr val="000000"/>
                </a:solidFill>
              </a:rPr>
              <a:t>scala</a:t>
            </a:r>
            <a:r>
              <a:rPr lang="en-US" altLang="ko-KR" b="0">
                <a:solidFill>
                  <a:srgbClr val="000000"/>
                </a:solidFill>
              </a:rPr>
              <a:t>&gt; println(training.collect().mkString("\n"))</a:t>
            </a:r>
          </a:p>
          <a:p>
            <a:pPr marL="442912" lvl="2" indent="0" eaLnBrk="1" hangingPunct="1">
              <a:buNone/>
            </a:pPr>
            <a:r>
              <a:rPr lang="en-US" altLang="ko-KR" b="0" smtClean="0">
                <a:solidFill>
                  <a:srgbClr val="000000"/>
                </a:solidFill>
              </a:rPr>
              <a:t>scala</a:t>
            </a:r>
            <a:r>
              <a:rPr lang="en-US" altLang="ko-KR" b="0">
                <a:solidFill>
                  <a:srgbClr val="000000"/>
                </a:solidFill>
              </a:rPr>
              <a:t>&gt; println(trainPrediction.collect().mkString("\n"))</a:t>
            </a:r>
          </a:p>
          <a:p>
            <a:pPr marL="442912" lvl="2" indent="0" eaLnBrk="1" hangingPunct="1">
              <a:buNone/>
            </a:pPr>
            <a:r>
              <a:rPr lang="en-US" altLang="ko-KR" b="0" smtClean="0">
                <a:solidFill>
                  <a:srgbClr val="000000"/>
                </a:solidFill>
              </a:rPr>
              <a:t>scala</a:t>
            </a:r>
            <a:r>
              <a:rPr lang="en-US" altLang="ko-KR" b="0">
                <a:solidFill>
                  <a:srgbClr val="000000"/>
                </a:solidFill>
              </a:rPr>
              <a:t>&gt; model.save(sc, "myModel_NaiveBayes")</a:t>
            </a:r>
          </a:p>
          <a:p>
            <a:pPr marL="442912" lvl="2" indent="0" eaLnBrk="1" hangingPunct="1">
              <a:buNone/>
            </a:pPr>
            <a:r>
              <a:rPr lang="en-US" altLang="ko-KR" b="0" smtClean="0">
                <a:solidFill>
                  <a:srgbClr val="000000"/>
                </a:solidFill>
              </a:rPr>
              <a:t>scala</a:t>
            </a:r>
            <a:r>
              <a:rPr lang="en-US" altLang="ko-KR" b="0">
                <a:solidFill>
                  <a:srgbClr val="000000"/>
                </a:solidFill>
              </a:rPr>
              <a:t>&gt; val NBModel = NaiveBayesModel.load(sc, "myModel_NaiveBayes")</a:t>
            </a:r>
          </a:p>
        </p:txBody>
      </p:sp>
    </p:spTree>
    <p:extLst>
      <p:ext uri="{BB962C8B-B14F-4D97-AF65-F5344CB8AC3E}">
        <p14:creationId xmlns:p14="http://schemas.microsoft.com/office/powerpoint/2010/main" val="2912609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0" name="제목 1"/>
          <p:cNvSpPr>
            <a:spLocks noGrp="1"/>
          </p:cNvSpPr>
          <p:nvPr>
            <p:ph type="ctrTitle" idx="4294967295"/>
          </p:nvPr>
        </p:nvSpPr>
        <p:spPr>
          <a:xfrm>
            <a:off x="415925" y="188913"/>
            <a:ext cx="8507413" cy="647700"/>
          </a:xfrm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000000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t"/>
          <a:lstStyle/>
          <a:p>
            <a:pPr algn="l" eaLnBrk="1" hangingPunct="1"/>
            <a:r>
              <a:rPr lang="en-US" altLang="ko-KR" sz="3000" b="1" smtClean="0">
                <a:solidFill>
                  <a:schemeClr val="bg1"/>
                </a:solidFill>
              </a:rPr>
              <a:t>5. Spark </a:t>
            </a:r>
            <a:r>
              <a:rPr lang="ko-KR" altLang="en-US" sz="3000" b="1" smtClean="0">
                <a:solidFill>
                  <a:schemeClr val="bg1"/>
                </a:solidFill>
              </a:rPr>
              <a:t>맛보기</a:t>
            </a:r>
          </a:p>
        </p:txBody>
      </p:sp>
      <p:sp>
        <p:nvSpPr>
          <p:cNvPr id="206851" name="TextBox 3"/>
          <p:cNvSpPr txBox="1">
            <a:spLocks noChangeArrowheads="1"/>
          </p:cNvSpPr>
          <p:nvPr/>
        </p:nvSpPr>
        <p:spPr bwMode="auto">
          <a:xfrm>
            <a:off x="415925" y="1196975"/>
            <a:ext cx="9074150" cy="40718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261938" indent="-261938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441325" indent="-1778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603250" indent="-160338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hangingPunct="1">
              <a:buFont typeface="Wingdings" pitchFamily="2" charset="2"/>
              <a:buChar char="l"/>
            </a:pPr>
            <a:r>
              <a:rPr lang="en-US" altLang="ko-KR" sz="1800" smtClean="0">
                <a:solidFill>
                  <a:srgbClr val="000000"/>
                </a:solidFill>
              </a:rPr>
              <a:t>MLlib </a:t>
            </a:r>
            <a:r>
              <a:rPr lang="ko-KR" altLang="en-US" sz="1800" smtClean="0">
                <a:solidFill>
                  <a:srgbClr val="000000"/>
                </a:solidFill>
              </a:rPr>
              <a:t>맛보기</a:t>
            </a:r>
            <a:endParaRPr lang="ko-KR" altLang="en-US" sz="1800">
              <a:solidFill>
                <a:srgbClr val="000000"/>
              </a:solidFill>
            </a:endParaRPr>
          </a:p>
          <a:p>
            <a:pPr lvl="1" eaLnBrk="1" hangingPunct="1">
              <a:buFont typeface="Wingdings" pitchFamily="2" charset="2"/>
              <a:buChar char="§"/>
            </a:pPr>
            <a:r>
              <a:rPr lang="en-US" altLang="ko-KR" sz="1600" b="0">
                <a:solidFill>
                  <a:srgbClr val="000000"/>
                </a:solidFill>
              </a:rPr>
              <a:t>DecisionTree </a:t>
            </a:r>
            <a:r>
              <a:rPr lang="ko-KR" altLang="en-US" sz="1600" b="0" smtClean="0">
                <a:solidFill>
                  <a:srgbClr val="000000"/>
                </a:solidFill>
              </a:rPr>
              <a:t>분류기</a:t>
            </a:r>
            <a:r>
              <a:rPr lang="en-US" altLang="ko-KR" b="0" smtClean="0">
                <a:solidFill>
                  <a:srgbClr val="000000"/>
                </a:solidFill>
              </a:rPr>
              <a:t> (1)</a:t>
            </a:r>
            <a:r>
              <a:rPr lang="en-US" altLang="ko-KR" sz="1800" smtClean="0">
                <a:solidFill>
                  <a:srgbClr val="0070C0"/>
                </a:solidFill>
              </a:rPr>
              <a:t> </a:t>
            </a:r>
            <a:endParaRPr lang="en-US" altLang="ko-KR" sz="1800">
              <a:solidFill>
                <a:srgbClr val="0070C0"/>
              </a:solidFill>
            </a:endParaRPr>
          </a:p>
          <a:p>
            <a:pPr marL="442912" lvl="2" indent="0" eaLnBrk="1" hangingPunct="1">
              <a:buNone/>
            </a:pPr>
            <a:r>
              <a:rPr lang="en-US" altLang="ko-KR" b="0">
                <a:solidFill>
                  <a:srgbClr val="000000"/>
                </a:solidFill>
              </a:rPr>
              <a:t>scala&gt; import org.apache.spark.mllib.tree.DecisionTree</a:t>
            </a:r>
          </a:p>
          <a:p>
            <a:pPr marL="442912" lvl="2" indent="0" eaLnBrk="1" hangingPunct="1">
              <a:buNone/>
            </a:pPr>
            <a:r>
              <a:rPr lang="en-US" altLang="ko-KR" b="0" smtClean="0">
                <a:solidFill>
                  <a:srgbClr val="000000"/>
                </a:solidFill>
              </a:rPr>
              <a:t>scala</a:t>
            </a:r>
            <a:r>
              <a:rPr lang="en-US" altLang="ko-KR" b="0">
                <a:solidFill>
                  <a:srgbClr val="000000"/>
                </a:solidFill>
              </a:rPr>
              <a:t>&gt; import org.apache.spark.mllib.tree.model.DecisionTreeModel</a:t>
            </a:r>
          </a:p>
          <a:p>
            <a:pPr marL="442912" lvl="2" indent="0" eaLnBrk="1" hangingPunct="1">
              <a:buNone/>
            </a:pPr>
            <a:r>
              <a:rPr lang="en-US" altLang="ko-KR" b="0" smtClean="0">
                <a:solidFill>
                  <a:srgbClr val="000000"/>
                </a:solidFill>
              </a:rPr>
              <a:t>scala</a:t>
            </a:r>
            <a:r>
              <a:rPr lang="en-US" altLang="ko-KR" b="0">
                <a:solidFill>
                  <a:srgbClr val="000000"/>
                </a:solidFill>
              </a:rPr>
              <a:t>&gt; import org.apache.spark.mllib.util.MLUtils</a:t>
            </a:r>
          </a:p>
          <a:p>
            <a:pPr marL="442912" lvl="2" indent="0" eaLnBrk="1" hangingPunct="1">
              <a:buNone/>
            </a:pPr>
            <a:r>
              <a:rPr lang="en-US" altLang="ko-KR" b="0" smtClean="0">
                <a:solidFill>
                  <a:srgbClr val="000000"/>
                </a:solidFill>
              </a:rPr>
              <a:t>scala</a:t>
            </a:r>
            <a:r>
              <a:rPr lang="en-US" altLang="ko-KR" b="0">
                <a:solidFill>
                  <a:srgbClr val="000000"/>
                </a:solidFill>
              </a:rPr>
              <a:t>&gt; val data = MLUtils.loadLibSVMFile(sc, "file:///data/spark-1.6.0/data/mllib/sample_libsvm_data.txt")</a:t>
            </a:r>
          </a:p>
          <a:p>
            <a:pPr marL="442912" lvl="2" indent="0" eaLnBrk="1" hangingPunct="1">
              <a:buNone/>
            </a:pPr>
            <a:r>
              <a:rPr lang="en-US" altLang="ko-KR" b="0" smtClean="0">
                <a:solidFill>
                  <a:srgbClr val="000000"/>
                </a:solidFill>
              </a:rPr>
              <a:t>scala</a:t>
            </a:r>
            <a:r>
              <a:rPr lang="en-US" altLang="ko-KR" b="0">
                <a:solidFill>
                  <a:srgbClr val="000000"/>
                </a:solidFill>
              </a:rPr>
              <a:t>&gt; println(data.collect().mkString("\n")) </a:t>
            </a:r>
          </a:p>
          <a:p>
            <a:pPr marL="442912" lvl="2" indent="0" eaLnBrk="1" hangingPunct="1">
              <a:buNone/>
            </a:pPr>
            <a:r>
              <a:rPr lang="en-US" altLang="ko-KR" b="0" smtClean="0">
                <a:solidFill>
                  <a:srgbClr val="000000"/>
                </a:solidFill>
              </a:rPr>
              <a:t>scala</a:t>
            </a:r>
            <a:r>
              <a:rPr lang="en-US" altLang="ko-KR" b="0">
                <a:solidFill>
                  <a:srgbClr val="000000"/>
                </a:solidFill>
              </a:rPr>
              <a:t>&gt; val numClasses = 2</a:t>
            </a:r>
          </a:p>
          <a:p>
            <a:pPr marL="442912" lvl="2" indent="0" eaLnBrk="1" hangingPunct="1">
              <a:buNone/>
            </a:pPr>
            <a:r>
              <a:rPr lang="en-US" altLang="ko-KR" b="0" smtClean="0">
                <a:solidFill>
                  <a:srgbClr val="000000"/>
                </a:solidFill>
              </a:rPr>
              <a:t>scala</a:t>
            </a:r>
            <a:r>
              <a:rPr lang="en-US" altLang="ko-KR" b="0">
                <a:solidFill>
                  <a:srgbClr val="000000"/>
                </a:solidFill>
              </a:rPr>
              <a:t>&gt; val categoricalFeaturesInfo = Map[Int, Int]()</a:t>
            </a:r>
          </a:p>
          <a:p>
            <a:pPr marL="442912" lvl="2" indent="0" eaLnBrk="1" hangingPunct="1">
              <a:buNone/>
            </a:pPr>
            <a:r>
              <a:rPr lang="en-US" altLang="ko-KR" b="0" smtClean="0">
                <a:solidFill>
                  <a:srgbClr val="000000"/>
                </a:solidFill>
              </a:rPr>
              <a:t>scala</a:t>
            </a:r>
            <a:r>
              <a:rPr lang="en-US" altLang="ko-KR" b="0">
                <a:solidFill>
                  <a:srgbClr val="000000"/>
                </a:solidFill>
              </a:rPr>
              <a:t>&gt; val impurity = "gini"</a:t>
            </a:r>
          </a:p>
          <a:p>
            <a:pPr marL="442912" lvl="2" indent="0" eaLnBrk="1" hangingPunct="1">
              <a:buNone/>
            </a:pPr>
            <a:r>
              <a:rPr lang="en-US" altLang="ko-KR" b="0" smtClean="0">
                <a:solidFill>
                  <a:srgbClr val="000000"/>
                </a:solidFill>
              </a:rPr>
              <a:t>scala</a:t>
            </a:r>
            <a:r>
              <a:rPr lang="en-US" altLang="ko-KR" b="0">
                <a:solidFill>
                  <a:srgbClr val="000000"/>
                </a:solidFill>
              </a:rPr>
              <a:t>&gt; val maxDepth = 5</a:t>
            </a:r>
          </a:p>
          <a:p>
            <a:pPr marL="442912" lvl="2" indent="0" eaLnBrk="1" hangingPunct="1">
              <a:buNone/>
            </a:pPr>
            <a:r>
              <a:rPr lang="en-US" altLang="ko-KR" b="0" smtClean="0">
                <a:solidFill>
                  <a:srgbClr val="000000"/>
                </a:solidFill>
              </a:rPr>
              <a:t>scala</a:t>
            </a:r>
            <a:r>
              <a:rPr lang="en-US" altLang="ko-KR" b="0">
                <a:solidFill>
                  <a:srgbClr val="000000"/>
                </a:solidFill>
              </a:rPr>
              <a:t>&gt; val maxBins = 32</a:t>
            </a:r>
          </a:p>
        </p:txBody>
      </p:sp>
    </p:spTree>
    <p:extLst>
      <p:ext uri="{BB962C8B-B14F-4D97-AF65-F5344CB8AC3E}">
        <p14:creationId xmlns:p14="http://schemas.microsoft.com/office/powerpoint/2010/main" val="1663972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0" name="제목 1"/>
          <p:cNvSpPr>
            <a:spLocks noGrp="1"/>
          </p:cNvSpPr>
          <p:nvPr>
            <p:ph type="ctrTitle" idx="4294967295"/>
          </p:nvPr>
        </p:nvSpPr>
        <p:spPr>
          <a:xfrm>
            <a:off x="415925" y="188913"/>
            <a:ext cx="8507413" cy="647700"/>
          </a:xfrm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000000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t"/>
          <a:lstStyle/>
          <a:p>
            <a:pPr algn="l" eaLnBrk="1" hangingPunct="1"/>
            <a:r>
              <a:rPr lang="en-US" altLang="ko-KR" sz="3000" b="1" smtClean="0">
                <a:solidFill>
                  <a:schemeClr val="bg1"/>
                </a:solidFill>
              </a:rPr>
              <a:t>5. Spark </a:t>
            </a:r>
            <a:r>
              <a:rPr lang="ko-KR" altLang="en-US" sz="3000" b="1" smtClean="0">
                <a:solidFill>
                  <a:schemeClr val="bg1"/>
                </a:solidFill>
              </a:rPr>
              <a:t>맛보기</a:t>
            </a:r>
          </a:p>
        </p:txBody>
      </p:sp>
      <p:sp>
        <p:nvSpPr>
          <p:cNvPr id="206851" name="TextBox 3"/>
          <p:cNvSpPr txBox="1">
            <a:spLocks noChangeArrowheads="1"/>
          </p:cNvSpPr>
          <p:nvPr/>
        </p:nvSpPr>
        <p:spPr bwMode="auto">
          <a:xfrm>
            <a:off x="415925" y="1196975"/>
            <a:ext cx="9074150" cy="46535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261938" indent="-261938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441325" indent="-1778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603250" indent="-160338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hangingPunct="1">
              <a:buFont typeface="Wingdings" pitchFamily="2" charset="2"/>
              <a:buChar char="l"/>
            </a:pPr>
            <a:r>
              <a:rPr lang="en-US" altLang="ko-KR" sz="1800" smtClean="0">
                <a:solidFill>
                  <a:srgbClr val="000000"/>
                </a:solidFill>
              </a:rPr>
              <a:t>MLlib </a:t>
            </a:r>
            <a:r>
              <a:rPr lang="ko-KR" altLang="en-US" sz="1800" smtClean="0">
                <a:solidFill>
                  <a:srgbClr val="000000"/>
                </a:solidFill>
              </a:rPr>
              <a:t>맛보기</a:t>
            </a:r>
            <a:endParaRPr lang="ko-KR" altLang="en-US" sz="1800">
              <a:solidFill>
                <a:srgbClr val="000000"/>
              </a:solidFill>
            </a:endParaRPr>
          </a:p>
          <a:p>
            <a:pPr lvl="1" eaLnBrk="1" hangingPunct="1">
              <a:buFont typeface="Wingdings" pitchFamily="2" charset="2"/>
              <a:buChar char="§"/>
            </a:pPr>
            <a:r>
              <a:rPr lang="en-US" altLang="ko-KR" sz="1600" b="0">
                <a:solidFill>
                  <a:srgbClr val="000000"/>
                </a:solidFill>
              </a:rPr>
              <a:t>DecisionTree </a:t>
            </a:r>
            <a:r>
              <a:rPr lang="ko-KR" altLang="en-US" sz="1600" b="0" smtClean="0">
                <a:solidFill>
                  <a:srgbClr val="000000"/>
                </a:solidFill>
              </a:rPr>
              <a:t>분류기</a:t>
            </a:r>
            <a:r>
              <a:rPr lang="en-US" altLang="ko-KR" b="0" smtClean="0">
                <a:solidFill>
                  <a:srgbClr val="000000"/>
                </a:solidFill>
              </a:rPr>
              <a:t> (2)</a:t>
            </a:r>
            <a:r>
              <a:rPr lang="en-US" altLang="ko-KR" sz="1800" smtClean="0">
                <a:solidFill>
                  <a:srgbClr val="0070C0"/>
                </a:solidFill>
              </a:rPr>
              <a:t> </a:t>
            </a:r>
            <a:endParaRPr lang="en-US" altLang="ko-KR" sz="1800">
              <a:solidFill>
                <a:srgbClr val="0070C0"/>
              </a:solidFill>
            </a:endParaRPr>
          </a:p>
          <a:p>
            <a:pPr marL="442912" lvl="2" indent="0" eaLnBrk="1" hangingPunct="1">
              <a:buNone/>
            </a:pPr>
            <a:r>
              <a:rPr lang="en-US" altLang="ko-KR" b="0">
                <a:solidFill>
                  <a:srgbClr val="000000"/>
                </a:solidFill>
              </a:rPr>
              <a:t>scala&gt; val splits = data.randomSplit(Array(0.7, 0.3))</a:t>
            </a:r>
          </a:p>
          <a:p>
            <a:pPr marL="442912" lvl="2" indent="0" eaLnBrk="1" hangingPunct="1">
              <a:buNone/>
            </a:pPr>
            <a:r>
              <a:rPr lang="en-US" altLang="ko-KR" b="0" smtClean="0">
                <a:solidFill>
                  <a:srgbClr val="000000"/>
                </a:solidFill>
              </a:rPr>
              <a:t>scala</a:t>
            </a:r>
            <a:r>
              <a:rPr lang="en-US" altLang="ko-KR" b="0">
                <a:solidFill>
                  <a:srgbClr val="000000"/>
                </a:solidFill>
              </a:rPr>
              <a:t>&gt; val (trainingData, testData) = (splits(0), splits(1))</a:t>
            </a:r>
          </a:p>
          <a:p>
            <a:pPr marL="442912" lvl="2" indent="0" eaLnBrk="1" hangingPunct="1">
              <a:buNone/>
            </a:pPr>
            <a:r>
              <a:rPr lang="en-US" altLang="ko-KR" b="0" smtClean="0">
                <a:solidFill>
                  <a:srgbClr val="000000"/>
                </a:solidFill>
              </a:rPr>
              <a:t>scala</a:t>
            </a:r>
            <a:r>
              <a:rPr lang="en-US" altLang="ko-KR" b="0">
                <a:solidFill>
                  <a:srgbClr val="000000"/>
                </a:solidFill>
              </a:rPr>
              <a:t>&gt; val model = DecisionTree.trainClassifier(trainingData, numClasses, categoricalFeaturesInfo, impurity, maxDepth, maxBins)</a:t>
            </a:r>
          </a:p>
          <a:p>
            <a:pPr marL="442912" lvl="2" indent="0" eaLnBrk="1" hangingPunct="1">
              <a:buNone/>
            </a:pPr>
            <a:r>
              <a:rPr lang="en-US" altLang="ko-KR" b="0" smtClean="0">
                <a:solidFill>
                  <a:srgbClr val="000000"/>
                </a:solidFill>
              </a:rPr>
              <a:t>scala</a:t>
            </a:r>
            <a:r>
              <a:rPr lang="en-US" altLang="ko-KR" b="0">
                <a:solidFill>
                  <a:srgbClr val="000000"/>
                </a:solidFill>
              </a:rPr>
              <a:t>&gt; val labelAndPreds = testData.map { point =&gt;</a:t>
            </a:r>
          </a:p>
          <a:p>
            <a:pPr marL="442912" lvl="2" indent="0" eaLnBrk="1" hangingPunct="1">
              <a:buNone/>
            </a:pPr>
            <a:r>
              <a:rPr lang="en-US" altLang="ko-KR" b="0">
                <a:solidFill>
                  <a:srgbClr val="000000"/>
                </a:solidFill>
              </a:rPr>
              <a:t>     | val prediction = model.predict(point.features)</a:t>
            </a:r>
          </a:p>
          <a:p>
            <a:pPr marL="442912" lvl="2" indent="0" eaLnBrk="1" hangingPunct="1">
              <a:buNone/>
            </a:pPr>
            <a:r>
              <a:rPr lang="en-US" altLang="ko-KR" b="0">
                <a:solidFill>
                  <a:srgbClr val="000000"/>
                </a:solidFill>
              </a:rPr>
              <a:t>     | (point.label, prediction)</a:t>
            </a:r>
          </a:p>
          <a:p>
            <a:pPr marL="442912" lvl="2" indent="0" eaLnBrk="1" hangingPunct="1">
              <a:buNone/>
            </a:pPr>
            <a:r>
              <a:rPr lang="en-US" altLang="ko-KR" b="0">
                <a:solidFill>
                  <a:srgbClr val="000000"/>
                </a:solidFill>
              </a:rPr>
              <a:t>     | }</a:t>
            </a:r>
          </a:p>
          <a:p>
            <a:pPr marL="442912" lvl="2" indent="0" eaLnBrk="1" hangingPunct="1">
              <a:buNone/>
            </a:pPr>
            <a:r>
              <a:rPr lang="en-US" altLang="ko-KR" b="0" smtClean="0">
                <a:solidFill>
                  <a:srgbClr val="000000"/>
                </a:solidFill>
              </a:rPr>
              <a:t>scala</a:t>
            </a:r>
            <a:r>
              <a:rPr lang="en-US" altLang="ko-KR" b="0">
                <a:solidFill>
                  <a:srgbClr val="000000"/>
                </a:solidFill>
              </a:rPr>
              <a:t>&gt; val testErr = labelAndPreds.filter(r =&gt; r._1 != r._2).count.toDouble</a:t>
            </a:r>
          </a:p>
          <a:p>
            <a:pPr marL="442912" lvl="2" indent="0" eaLnBrk="1" hangingPunct="1">
              <a:buNone/>
            </a:pPr>
            <a:r>
              <a:rPr lang="en-US" altLang="ko-KR" b="0" smtClean="0">
                <a:solidFill>
                  <a:srgbClr val="000000"/>
                </a:solidFill>
              </a:rPr>
              <a:t>scala</a:t>
            </a:r>
            <a:r>
              <a:rPr lang="en-US" altLang="ko-KR" b="0">
                <a:solidFill>
                  <a:srgbClr val="000000"/>
                </a:solidFill>
              </a:rPr>
              <a:t>&gt; testData.count()</a:t>
            </a:r>
          </a:p>
          <a:p>
            <a:pPr marL="442912" lvl="2" indent="0" eaLnBrk="1" hangingPunct="1">
              <a:buNone/>
            </a:pPr>
            <a:r>
              <a:rPr lang="en-US" altLang="ko-KR" b="0" smtClean="0">
                <a:solidFill>
                  <a:srgbClr val="000000"/>
                </a:solidFill>
              </a:rPr>
              <a:t>scala</a:t>
            </a:r>
            <a:r>
              <a:rPr lang="en-US" altLang="ko-KR" b="0">
                <a:solidFill>
                  <a:srgbClr val="000000"/>
                </a:solidFill>
              </a:rPr>
              <a:t>&gt; model.save(sc, "myModel_DTree")</a:t>
            </a:r>
          </a:p>
          <a:p>
            <a:pPr marL="442912" lvl="2" indent="0" eaLnBrk="1" hangingPunct="1">
              <a:buNone/>
            </a:pPr>
            <a:r>
              <a:rPr lang="en-US" altLang="ko-KR" b="0" smtClean="0">
                <a:solidFill>
                  <a:srgbClr val="000000"/>
                </a:solidFill>
              </a:rPr>
              <a:t>scala</a:t>
            </a:r>
            <a:r>
              <a:rPr lang="en-US" altLang="ko-KR" b="0">
                <a:solidFill>
                  <a:srgbClr val="000000"/>
                </a:solidFill>
              </a:rPr>
              <a:t>&gt; val DTModel = DecisionTreeModel.load(sc, "myModel_DTree")</a:t>
            </a:r>
          </a:p>
        </p:txBody>
      </p:sp>
    </p:spTree>
    <p:extLst>
      <p:ext uri="{BB962C8B-B14F-4D97-AF65-F5344CB8AC3E}">
        <p14:creationId xmlns:p14="http://schemas.microsoft.com/office/powerpoint/2010/main" val="128093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6" name="제목 2"/>
          <p:cNvSpPr>
            <a:spLocks/>
          </p:cNvSpPr>
          <p:nvPr/>
        </p:nvSpPr>
        <p:spPr bwMode="auto">
          <a:xfrm>
            <a:off x="452500" y="1736725"/>
            <a:ext cx="9074088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4400" smtClean="0">
                <a:solidFill>
                  <a:srgbClr val="000000"/>
                </a:solidFill>
              </a:rPr>
              <a:t>Spark </a:t>
            </a:r>
            <a:r>
              <a:rPr lang="ko-KR" altLang="en-US" sz="4400" smtClean="0">
                <a:solidFill>
                  <a:srgbClr val="000000"/>
                </a:solidFill>
              </a:rPr>
              <a:t>머신러닝 아키텍처</a:t>
            </a:r>
            <a:endParaRPr lang="ko-KR" altLang="en-US" sz="4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9939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0" name="제목 1"/>
          <p:cNvSpPr>
            <a:spLocks noGrp="1"/>
          </p:cNvSpPr>
          <p:nvPr>
            <p:ph type="ctrTitle" idx="4294967295"/>
          </p:nvPr>
        </p:nvSpPr>
        <p:spPr>
          <a:xfrm>
            <a:off x="415925" y="188913"/>
            <a:ext cx="8507413" cy="647700"/>
          </a:xfrm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000000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t"/>
          <a:lstStyle/>
          <a:p>
            <a:pPr algn="l" eaLnBrk="1" hangingPunct="1"/>
            <a:r>
              <a:rPr lang="en-US" altLang="ko-KR" sz="3000" b="1" smtClean="0">
                <a:solidFill>
                  <a:schemeClr val="bg1"/>
                </a:solidFill>
              </a:rPr>
              <a:t>6. </a:t>
            </a:r>
            <a:r>
              <a:rPr lang="ko-KR" altLang="en-US" sz="3000" b="1" smtClean="0">
                <a:solidFill>
                  <a:schemeClr val="bg1"/>
                </a:solidFill>
              </a:rPr>
              <a:t>머신러닝 아키텍처</a:t>
            </a:r>
          </a:p>
        </p:txBody>
      </p:sp>
      <p:sp>
        <p:nvSpPr>
          <p:cNvPr id="206851" name="TextBox 3"/>
          <p:cNvSpPr txBox="1">
            <a:spLocks noChangeArrowheads="1"/>
          </p:cNvSpPr>
          <p:nvPr/>
        </p:nvSpPr>
        <p:spPr bwMode="auto">
          <a:xfrm>
            <a:off x="415925" y="1196975"/>
            <a:ext cx="9074150" cy="42103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261938" indent="-261938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441325" indent="-1778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603250" indent="-160338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hangingPunct="1">
              <a:buFont typeface="Wingdings" pitchFamily="2" charset="2"/>
              <a:buChar char="l"/>
            </a:pPr>
            <a:r>
              <a:rPr lang="ko-KR" altLang="en-US" sz="1800" smtClean="0">
                <a:solidFill>
                  <a:srgbClr val="000000"/>
                </a:solidFill>
              </a:rPr>
              <a:t>요구사항</a:t>
            </a:r>
            <a:endParaRPr lang="ko-KR" altLang="en-US" sz="1800">
              <a:solidFill>
                <a:srgbClr val="000000"/>
              </a:solidFill>
            </a:endParaRPr>
          </a:p>
          <a:p>
            <a:pPr lvl="1" eaLnBrk="1" hangingPunct="1">
              <a:buFont typeface="Wingdings" pitchFamily="2" charset="2"/>
              <a:buChar char="§"/>
            </a:pPr>
            <a:r>
              <a:rPr lang="ko-KR" altLang="en-US" sz="1600" b="0" smtClean="0">
                <a:solidFill>
                  <a:srgbClr val="000000"/>
                </a:solidFill>
              </a:rPr>
              <a:t>통합환경</a:t>
            </a:r>
            <a:r>
              <a:rPr lang="en-US" altLang="ko-KR" sz="1800" smtClean="0">
                <a:solidFill>
                  <a:srgbClr val="0070C0"/>
                </a:solidFill>
              </a:rPr>
              <a:t> </a:t>
            </a:r>
            <a:endParaRPr lang="en-US" altLang="ko-KR" sz="1800">
              <a:solidFill>
                <a:srgbClr val="0070C0"/>
              </a:solidFill>
            </a:endParaRPr>
          </a:p>
          <a:p>
            <a:pPr marL="442912" lvl="2" indent="0" eaLnBrk="1" hangingPunct="1">
              <a:buNone/>
            </a:pPr>
            <a:r>
              <a:rPr lang="ko-KR" altLang="en-US" b="0" smtClean="0">
                <a:solidFill>
                  <a:srgbClr val="000000"/>
                </a:solidFill>
              </a:rPr>
              <a:t>빅데이터 환경은 시스템의 다양한 컴포넌트와 통합되어야 한다</a:t>
            </a:r>
            <a:r>
              <a:rPr lang="en-US" altLang="ko-KR" b="0" smtClean="0">
                <a:solidFill>
                  <a:srgbClr val="000000"/>
                </a:solidFill>
              </a:rPr>
              <a:t>. </a:t>
            </a:r>
          </a:p>
          <a:p>
            <a:pPr marL="442912" lvl="2" indent="0" eaLnBrk="1" hangingPunct="1">
              <a:buNone/>
            </a:pPr>
            <a:r>
              <a:rPr lang="ko-KR" altLang="en-US" b="0" smtClean="0">
                <a:solidFill>
                  <a:srgbClr val="000000"/>
                </a:solidFill>
              </a:rPr>
              <a:t>데이터셋과 스토리지</a:t>
            </a:r>
            <a:r>
              <a:rPr lang="en-US" altLang="ko-KR" b="0" smtClean="0">
                <a:solidFill>
                  <a:srgbClr val="000000"/>
                </a:solidFill>
              </a:rPr>
              <a:t>, </a:t>
            </a:r>
            <a:r>
              <a:rPr lang="ko-KR" altLang="en-US" b="0" smtClean="0">
                <a:solidFill>
                  <a:srgbClr val="000000"/>
                </a:solidFill>
              </a:rPr>
              <a:t>분석과 레포팅</a:t>
            </a:r>
            <a:r>
              <a:rPr lang="en-US" altLang="ko-KR" b="0" smtClean="0">
                <a:solidFill>
                  <a:srgbClr val="000000"/>
                </a:solidFill>
              </a:rPr>
              <a:t>, </a:t>
            </a:r>
            <a:r>
              <a:rPr lang="ko-KR" altLang="en-US" b="0" smtClean="0">
                <a:solidFill>
                  <a:srgbClr val="000000"/>
                </a:solidFill>
              </a:rPr>
              <a:t>프론트 애플리케이션 등</a:t>
            </a:r>
            <a:endParaRPr lang="en-US" altLang="ko-KR" b="0" smtClean="0">
              <a:solidFill>
                <a:srgbClr val="000000"/>
              </a:solidFill>
            </a:endParaRPr>
          </a:p>
          <a:p>
            <a:pPr lvl="1" eaLnBrk="1" hangingPunct="1">
              <a:buFont typeface="Wingdings" pitchFamily="2" charset="2"/>
              <a:buChar char="§"/>
            </a:pPr>
            <a:r>
              <a:rPr lang="en-US" altLang="ko-KR" sz="1600" b="0" smtClean="0">
                <a:solidFill>
                  <a:srgbClr val="000000"/>
                </a:solidFill>
              </a:rPr>
              <a:t> </a:t>
            </a:r>
            <a:r>
              <a:rPr lang="ko-KR" altLang="en-US" sz="1600" b="0" smtClean="0">
                <a:solidFill>
                  <a:srgbClr val="000000"/>
                </a:solidFill>
              </a:rPr>
              <a:t>확장성</a:t>
            </a:r>
            <a:r>
              <a:rPr lang="en-US" altLang="ko-KR" sz="1600" smtClean="0">
                <a:solidFill>
                  <a:srgbClr val="0070C0"/>
                </a:solidFill>
              </a:rPr>
              <a:t> </a:t>
            </a:r>
            <a:endParaRPr lang="en-US" altLang="ko-KR" sz="1600">
              <a:solidFill>
                <a:srgbClr val="0070C0"/>
              </a:solidFill>
            </a:endParaRPr>
          </a:p>
          <a:p>
            <a:pPr marL="442912" lvl="2" indent="0" eaLnBrk="1" hangingPunct="1">
              <a:buNone/>
            </a:pPr>
            <a:r>
              <a:rPr lang="ko-KR" altLang="en-US" b="0" smtClean="0">
                <a:solidFill>
                  <a:srgbClr val="000000"/>
                </a:solidFill>
              </a:rPr>
              <a:t>빅데이터 환경은 확장성이 높아야 하며</a:t>
            </a:r>
            <a:r>
              <a:rPr lang="en-US" altLang="ko-KR" b="0" smtClean="0">
                <a:solidFill>
                  <a:srgbClr val="000000"/>
                </a:solidFill>
              </a:rPr>
              <a:t>, </a:t>
            </a:r>
            <a:r>
              <a:rPr lang="ko-KR" altLang="en-US" b="0" smtClean="0">
                <a:solidFill>
                  <a:srgbClr val="000000"/>
                </a:solidFill>
              </a:rPr>
              <a:t>개별 시스템은 독립적이어야 한다</a:t>
            </a:r>
            <a:r>
              <a:rPr lang="en-US" altLang="ko-KR" b="0" smtClean="0">
                <a:solidFill>
                  <a:srgbClr val="000000"/>
                </a:solidFill>
              </a:rPr>
              <a:t>.</a:t>
            </a:r>
          </a:p>
          <a:p>
            <a:pPr marL="442912" lvl="2" indent="0" eaLnBrk="1" hangingPunct="1">
              <a:buNone/>
            </a:pPr>
            <a:r>
              <a:rPr lang="en-US" altLang="ko-KR" b="0" smtClean="0">
                <a:solidFill>
                  <a:srgbClr val="000000"/>
                </a:solidFill>
              </a:rPr>
              <a:t>Scale Out(</a:t>
            </a:r>
            <a:r>
              <a:rPr lang="ko-KR" altLang="en-US" b="0" smtClean="0">
                <a:solidFill>
                  <a:srgbClr val="000000"/>
                </a:solidFill>
              </a:rPr>
              <a:t>규모의 확장</a:t>
            </a:r>
            <a:r>
              <a:rPr lang="en-US" altLang="ko-KR" b="0" smtClean="0">
                <a:solidFill>
                  <a:srgbClr val="000000"/>
                </a:solidFill>
              </a:rPr>
              <a:t>)</a:t>
            </a:r>
            <a:r>
              <a:rPr lang="ko-KR" altLang="en-US" b="0" smtClean="0">
                <a:solidFill>
                  <a:srgbClr val="000000"/>
                </a:solidFill>
              </a:rPr>
              <a:t>과 </a:t>
            </a:r>
            <a:r>
              <a:rPr lang="en-US" altLang="ko-KR" b="0" smtClean="0">
                <a:solidFill>
                  <a:srgbClr val="000000"/>
                </a:solidFill>
              </a:rPr>
              <a:t>Scale Up(</a:t>
            </a:r>
            <a:r>
              <a:rPr lang="ko-KR" altLang="en-US" b="0" smtClean="0">
                <a:solidFill>
                  <a:srgbClr val="000000"/>
                </a:solidFill>
              </a:rPr>
              <a:t>성능의 확장</a:t>
            </a:r>
            <a:r>
              <a:rPr lang="en-US" altLang="ko-KR" b="0" smtClean="0">
                <a:solidFill>
                  <a:srgbClr val="000000"/>
                </a:solidFill>
              </a:rPr>
              <a:t>)</a:t>
            </a:r>
            <a:r>
              <a:rPr lang="ko-KR" altLang="en-US" b="0" smtClean="0">
                <a:solidFill>
                  <a:srgbClr val="000000"/>
                </a:solidFill>
              </a:rPr>
              <a:t>이 모두 가능해야 함</a:t>
            </a:r>
            <a:r>
              <a:rPr lang="en-US" altLang="ko-KR" b="0" smtClean="0">
                <a:solidFill>
                  <a:srgbClr val="000000"/>
                </a:solidFill>
              </a:rPr>
              <a:t>.</a:t>
            </a:r>
          </a:p>
          <a:p>
            <a:pPr lvl="1" eaLnBrk="1" hangingPunct="1">
              <a:buFont typeface="Wingdings" pitchFamily="2" charset="2"/>
              <a:buChar char="§"/>
            </a:pPr>
            <a:r>
              <a:rPr lang="en-US" altLang="ko-KR" sz="1600" b="0" smtClean="0">
                <a:solidFill>
                  <a:srgbClr val="000000"/>
                </a:solidFill>
              </a:rPr>
              <a:t> </a:t>
            </a:r>
            <a:r>
              <a:rPr lang="ko-KR" altLang="en-US" sz="1600" b="0" smtClean="0">
                <a:solidFill>
                  <a:srgbClr val="000000"/>
                </a:solidFill>
              </a:rPr>
              <a:t>다양성</a:t>
            </a:r>
            <a:r>
              <a:rPr lang="en-US" altLang="ko-KR" sz="1600" smtClean="0">
                <a:solidFill>
                  <a:srgbClr val="0070C0"/>
                </a:solidFill>
              </a:rPr>
              <a:t> </a:t>
            </a:r>
            <a:endParaRPr lang="en-US" altLang="ko-KR" sz="1600">
              <a:solidFill>
                <a:srgbClr val="0070C0"/>
              </a:solidFill>
            </a:endParaRPr>
          </a:p>
          <a:p>
            <a:pPr marL="442912" lvl="2" indent="0" eaLnBrk="1" hangingPunct="1">
              <a:buNone/>
            </a:pPr>
            <a:r>
              <a:rPr lang="ko-KR" altLang="en-US" b="0">
                <a:solidFill>
                  <a:srgbClr val="000000"/>
                </a:solidFill>
              </a:rPr>
              <a:t>빅데이터 환경은 </a:t>
            </a:r>
            <a:r>
              <a:rPr lang="ko-KR" altLang="en-US" b="0" smtClean="0">
                <a:solidFill>
                  <a:srgbClr val="000000"/>
                </a:solidFill>
              </a:rPr>
              <a:t>다양한 형태의 작업을 모두 수용할 수 있어야 한다</a:t>
            </a:r>
            <a:r>
              <a:rPr lang="en-US" altLang="ko-KR" b="0" smtClean="0">
                <a:solidFill>
                  <a:srgbClr val="000000"/>
                </a:solidFill>
              </a:rPr>
              <a:t>.</a:t>
            </a:r>
          </a:p>
          <a:p>
            <a:pPr marL="442912" lvl="2" indent="0" eaLnBrk="1" hangingPunct="1">
              <a:buNone/>
            </a:pPr>
            <a:r>
              <a:rPr lang="ko-KR" altLang="en-US" b="0" smtClean="0">
                <a:solidFill>
                  <a:srgbClr val="000000"/>
                </a:solidFill>
              </a:rPr>
              <a:t>머신러닝</a:t>
            </a:r>
            <a:r>
              <a:rPr lang="en-US" altLang="ko-KR" b="0" smtClean="0">
                <a:solidFill>
                  <a:srgbClr val="000000"/>
                </a:solidFill>
              </a:rPr>
              <a:t>, </a:t>
            </a:r>
            <a:r>
              <a:rPr lang="ko-KR" altLang="en-US" b="0" smtClean="0">
                <a:solidFill>
                  <a:srgbClr val="000000"/>
                </a:solidFill>
              </a:rPr>
              <a:t>실시간 처리</a:t>
            </a:r>
            <a:r>
              <a:rPr lang="en-US" altLang="ko-KR" b="0" smtClean="0">
                <a:solidFill>
                  <a:srgbClr val="000000"/>
                </a:solidFill>
              </a:rPr>
              <a:t>, </a:t>
            </a:r>
            <a:r>
              <a:rPr lang="ko-KR" altLang="en-US" b="0" smtClean="0">
                <a:solidFill>
                  <a:srgbClr val="000000"/>
                </a:solidFill>
              </a:rPr>
              <a:t>분석 애플리케이션</a:t>
            </a:r>
            <a:r>
              <a:rPr lang="en-US" altLang="ko-KR" b="0" smtClean="0">
                <a:solidFill>
                  <a:srgbClr val="000000"/>
                </a:solidFill>
              </a:rPr>
              <a:t>, </a:t>
            </a:r>
            <a:r>
              <a:rPr lang="ko-KR" altLang="en-US" b="0" smtClean="0">
                <a:solidFill>
                  <a:srgbClr val="000000"/>
                </a:solidFill>
              </a:rPr>
              <a:t>등</a:t>
            </a:r>
            <a:endParaRPr lang="en-US" altLang="ko-KR" b="0" smtClean="0">
              <a:solidFill>
                <a:srgbClr val="000000"/>
              </a:solidFill>
            </a:endParaRPr>
          </a:p>
          <a:p>
            <a:pPr lvl="1" eaLnBrk="1" hangingPunct="1">
              <a:buFont typeface="Wingdings" pitchFamily="2" charset="2"/>
              <a:buChar char="§"/>
            </a:pPr>
            <a:r>
              <a:rPr lang="en-US" altLang="ko-KR" sz="1600" b="0">
                <a:solidFill>
                  <a:srgbClr val="000000"/>
                </a:solidFill>
              </a:rPr>
              <a:t> </a:t>
            </a:r>
            <a:r>
              <a:rPr lang="ko-KR" altLang="en-US" sz="1600" b="0" smtClean="0">
                <a:solidFill>
                  <a:srgbClr val="000000"/>
                </a:solidFill>
              </a:rPr>
              <a:t>다중성</a:t>
            </a:r>
            <a:r>
              <a:rPr lang="en-US" altLang="ko-KR" sz="1600" smtClean="0">
                <a:solidFill>
                  <a:srgbClr val="0070C0"/>
                </a:solidFill>
              </a:rPr>
              <a:t> </a:t>
            </a:r>
            <a:endParaRPr lang="en-US" altLang="ko-KR" sz="1600">
              <a:solidFill>
                <a:srgbClr val="0070C0"/>
              </a:solidFill>
            </a:endParaRPr>
          </a:p>
          <a:p>
            <a:pPr marL="442912" lvl="2" indent="0" eaLnBrk="1" hangingPunct="1">
              <a:buNone/>
            </a:pPr>
            <a:r>
              <a:rPr lang="ko-KR" altLang="en-US" b="0">
                <a:solidFill>
                  <a:srgbClr val="000000"/>
                </a:solidFill>
              </a:rPr>
              <a:t>빅데이터 환경은 </a:t>
            </a:r>
            <a:r>
              <a:rPr lang="ko-KR" altLang="en-US" b="0" smtClean="0">
                <a:solidFill>
                  <a:srgbClr val="000000"/>
                </a:solidFill>
              </a:rPr>
              <a:t>배치 작업 뿐만 아니라 실시간 작업도 모두 처리할 수 있어야 한다</a:t>
            </a:r>
            <a:r>
              <a:rPr lang="en-US" altLang="ko-KR" b="0" smtClean="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4" name="모서리가 둥근 사각형 설명선 3"/>
          <p:cNvSpPr/>
          <p:nvPr/>
        </p:nvSpPr>
        <p:spPr>
          <a:xfrm>
            <a:off x="2846766" y="5607242"/>
            <a:ext cx="4212468" cy="612068"/>
          </a:xfrm>
          <a:prstGeom prst="wedgeRoundRectCallout">
            <a:avLst>
              <a:gd name="adj1" fmla="val -37769"/>
              <a:gd name="adj2" fmla="val -89810"/>
              <a:gd name="adj3" fmla="val 16667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buNone/>
            </a:pPr>
            <a:r>
              <a:rPr lang="en-US" altLang="ko-KR" smtClean="0"/>
              <a:t>Spark</a:t>
            </a:r>
            <a:r>
              <a:rPr lang="ko-KR" altLang="en-US" smtClean="0"/>
              <a:t>은 이러한 요구사항을 모두 만족함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1302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0" name="제목 1"/>
          <p:cNvSpPr>
            <a:spLocks noGrp="1"/>
          </p:cNvSpPr>
          <p:nvPr>
            <p:ph type="ctrTitle" idx="4294967295"/>
          </p:nvPr>
        </p:nvSpPr>
        <p:spPr>
          <a:xfrm>
            <a:off x="415925" y="188913"/>
            <a:ext cx="8507413" cy="647700"/>
          </a:xfrm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000000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t"/>
          <a:lstStyle/>
          <a:p>
            <a:pPr algn="l" eaLnBrk="1" hangingPunct="1"/>
            <a:r>
              <a:rPr lang="en-US" altLang="ko-KR" sz="3000" b="1" smtClean="0">
                <a:solidFill>
                  <a:schemeClr val="bg1"/>
                </a:solidFill>
              </a:rPr>
              <a:t>6. </a:t>
            </a:r>
            <a:r>
              <a:rPr lang="ko-KR" altLang="en-US" sz="3000" b="1" smtClean="0">
                <a:solidFill>
                  <a:schemeClr val="bg1"/>
                </a:solidFill>
              </a:rPr>
              <a:t>머신러닝 아키텍처</a:t>
            </a:r>
          </a:p>
        </p:txBody>
      </p:sp>
      <p:sp>
        <p:nvSpPr>
          <p:cNvPr id="206851" name="TextBox 3"/>
          <p:cNvSpPr txBox="1">
            <a:spLocks noChangeArrowheads="1"/>
          </p:cNvSpPr>
          <p:nvPr/>
        </p:nvSpPr>
        <p:spPr bwMode="auto">
          <a:xfrm>
            <a:off x="415925" y="1196975"/>
            <a:ext cx="9074150" cy="49490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261938" indent="-261938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441325" indent="-1778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603250" indent="-160338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hangingPunct="1">
              <a:buFont typeface="Wingdings" pitchFamily="2" charset="2"/>
              <a:buChar char="l"/>
            </a:pPr>
            <a:r>
              <a:rPr lang="ko-KR" altLang="en-US" sz="1800" smtClean="0">
                <a:solidFill>
                  <a:srgbClr val="000000"/>
                </a:solidFill>
              </a:rPr>
              <a:t>비즈니스 유스케이스 </a:t>
            </a:r>
            <a:r>
              <a:rPr lang="en-US" altLang="ko-KR" sz="1800" smtClean="0">
                <a:solidFill>
                  <a:srgbClr val="000000"/>
                </a:solidFill>
              </a:rPr>
              <a:t>: </a:t>
            </a:r>
            <a:r>
              <a:rPr lang="ko-KR" altLang="en-US" sz="1800" smtClean="0">
                <a:solidFill>
                  <a:srgbClr val="000000"/>
                </a:solidFill>
              </a:rPr>
              <a:t>온라인 영화 서비스  </a:t>
            </a:r>
            <a:endParaRPr lang="ko-KR" altLang="en-US" sz="1800">
              <a:solidFill>
                <a:srgbClr val="000000"/>
              </a:solidFill>
            </a:endParaRPr>
          </a:p>
          <a:p>
            <a:pPr lvl="1" eaLnBrk="1" hangingPunct="1">
              <a:buFont typeface="Wingdings" pitchFamily="2" charset="2"/>
              <a:buChar char="§"/>
            </a:pPr>
            <a:r>
              <a:rPr lang="ko-KR" altLang="en-US" sz="1600" b="0" smtClean="0">
                <a:solidFill>
                  <a:srgbClr val="000000"/>
                </a:solidFill>
              </a:rPr>
              <a:t>데이터의 급증으로 머신 러닝 시스템이 필요</a:t>
            </a:r>
            <a:endParaRPr lang="en-US" altLang="ko-KR" sz="1600" b="0" smtClean="0">
              <a:solidFill>
                <a:srgbClr val="000000"/>
              </a:solidFill>
            </a:endParaRPr>
          </a:p>
          <a:p>
            <a:pPr marL="442912" lvl="2" indent="0" eaLnBrk="1" hangingPunct="1">
              <a:buNone/>
            </a:pPr>
            <a:r>
              <a:rPr lang="ko-KR" altLang="en-US" b="0" smtClean="0">
                <a:solidFill>
                  <a:srgbClr val="000000"/>
                </a:solidFill>
              </a:rPr>
              <a:t>모델 기반의 프로세스 </a:t>
            </a:r>
            <a:r>
              <a:rPr lang="en-US" altLang="ko-KR" b="0" smtClean="0">
                <a:solidFill>
                  <a:srgbClr val="000000"/>
                </a:solidFill>
              </a:rPr>
              <a:t>VS </a:t>
            </a:r>
            <a:r>
              <a:rPr lang="ko-KR" altLang="en-US" b="0" smtClean="0">
                <a:solidFill>
                  <a:srgbClr val="000000"/>
                </a:solidFill>
              </a:rPr>
              <a:t>사람 기반의 프로세스</a:t>
            </a:r>
            <a:endParaRPr lang="en-US" altLang="ko-KR" sz="1600" b="0" smtClean="0">
              <a:solidFill>
                <a:srgbClr val="000000"/>
              </a:solidFill>
            </a:endParaRPr>
          </a:p>
          <a:p>
            <a:pPr lvl="1" eaLnBrk="1" hangingPunct="1">
              <a:buFont typeface="Wingdings" pitchFamily="2" charset="2"/>
              <a:buChar char="§"/>
            </a:pPr>
            <a:r>
              <a:rPr lang="ko-KR" altLang="en-US" sz="1600" b="0" smtClean="0">
                <a:solidFill>
                  <a:srgbClr val="000000"/>
                </a:solidFill>
              </a:rPr>
              <a:t>개인화</a:t>
            </a:r>
            <a:r>
              <a:rPr lang="en-US" altLang="ko-KR" sz="1800" smtClean="0">
                <a:solidFill>
                  <a:srgbClr val="0070C0"/>
                </a:solidFill>
              </a:rPr>
              <a:t> </a:t>
            </a:r>
            <a:endParaRPr lang="en-US" altLang="ko-KR" sz="1800">
              <a:solidFill>
                <a:srgbClr val="0070C0"/>
              </a:solidFill>
            </a:endParaRPr>
          </a:p>
          <a:p>
            <a:pPr marL="442912" lvl="2" indent="0" eaLnBrk="1" hangingPunct="1">
              <a:buNone/>
            </a:pPr>
            <a:r>
              <a:rPr lang="ko-KR" altLang="en-US" b="0" smtClean="0">
                <a:solidFill>
                  <a:srgbClr val="000000"/>
                </a:solidFill>
              </a:rPr>
              <a:t>사용자의 경험과 사용자의 행동 데이터를 활용</a:t>
            </a:r>
            <a:endParaRPr lang="en-US" altLang="ko-KR" b="0" smtClean="0">
              <a:solidFill>
                <a:srgbClr val="000000"/>
              </a:solidFill>
            </a:endParaRPr>
          </a:p>
          <a:p>
            <a:pPr marL="442912" lvl="2" indent="0" eaLnBrk="1" hangingPunct="1">
              <a:buNone/>
            </a:pPr>
            <a:r>
              <a:rPr lang="ko-KR" altLang="en-US" b="0" smtClean="0">
                <a:solidFill>
                  <a:srgbClr val="000000"/>
                </a:solidFill>
              </a:rPr>
              <a:t>추천 </a:t>
            </a:r>
            <a:r>
              <a:rPr lang="en-US" altLang="ko-KR" b="0" smtClean="0">
                <a:solidFill>
                  <a:srgbClr val="000000"/>
                </a:solidFill>
              </a:rPr>
              <a:t>-&gt; </a:t>
            </a:r>
            <a:r>
              <a:rPr lang="ko-KR" altLang="en-US" b="0" smtClean="0">
                <a:solidFill>
                  <a:srgbClr val="000000"/>
                </a:solidFill>
              </a:rPr>
              <a:t>특정 사용자가 관심있을만한 아이템 목록을 제공</a:t>
            </a:r>
            <a:endParaRPr lang="en-US" altLang="ko-KR" b="0" smtClean="0">
              <a:solidFill>
                <a:srgbClr val="000000"/>
              </a:solidFill>
            </a:endParaRPr>
          </a:p>
          <a:p>
            <a:pPr marL="442912" lvl="2" indent="0" eaLnBrk="1" hangingPunct="1">
              <a:buNone/>
            </a:pPr>
            <a:r>
              <a:rPr lang="ko-KR" altLang="en-US" b="0" smtClean="0">
                <a:solidFill>
                  <a:srgbClr val="000000"/>
                </a:solidFill>
              </a:rPr>
              <a:t>매체 </a:t>
            </a:r>
            <a:r>
              <a:rPr lang="en-US" altLang="ko-KR" b="0" smtClean="0">
                <a:solidFill>
                  <a:srgbClr val="000000"/>
                </a:solidFill>
              </a:rPr>
              <a:t>:	 </a:t>
            </a:r>
            <a:r>
              <a:rPr lang="ko-KR" altLang="en-US" b="0" smtClean="0">
                <a:solidFill>
                  <a:srgbClr val="000000"/>
                </a:solidFill>
              </a:rPr>
              <a:t>웹페이지</a:t>
            </a:r>
            <a:r>
              <a:rPr lang="en-US" altLang="ko-KR" b="0" smtClean="0">
                <a:solidFill>
                  <a:srgbClr val="000000"/>
                </a:solidFill>
              </a:rPr>
              <a:t>, </a:t>
            </a:r>
            <a:r>
              <a:rPr lang="ko-KR" altLang="en-US" b="0" smtClean="0">
                <a:solidFill>
                  <a:srgbClr val="000000"/>
                </a:solidFill>
              </a:rPr>
              <a:t>이메일</a:t>
            </a:r>
            <a:r>
              <a:rPr lang="en-US" altLang="ko-KR" b="0" smtClean="0">
                <a:solidFill>
                  <a:srgbClr val="000000"/>
                </a:solidFill>
              </a:rPr>
              <a:t>, </a:t>
            </a:r>
            <a:r>
              <a:rPr lang="ko-KR" altLang="en-US" b="0" smtClean="0">
                <a:solidFill>
                  <a:srgbClr val="000000"/>
                </a:solidFill>
              </a:rPr>
              <a:t>직접적인 마케팅 채널</a:t>
            </a:r>
            <a:r>
              <a:rPr lang="en-US" altLang="ko-KR" b="0" smtClean="0">
                <a:solidFill>
                  <a:srgbClr val="000000"/>
                </a:solidFill>
              </a:rPr>
              <a:t>, </a:t>
            </a:r>
            <a:r>
              <a:rPr lang="ko-KR" altLang="en-US" b="0" smtClean="0">
                <a:solidFill>
                  <a:srgbClr val="000000"/>
                </a:solidFill>
              </a:rPr>
              <a:t>모바일 앱 등</a:t>
            </a:r>
            <a:endParaRPr lang="en-US" altLang="ko-KR" b="0" smtClean="0">
              <a:solidFill>
                <a:srgbClr val="000000"/>
              </a:solidFill>
            </a:endParaRPr>
          </a:p>
          <a:p>
            <a:pPr lvl="1" eaLnBrk="1" hangingPunct="1">
              <a:buFont typeface="Wingdings" pitchFamily="2" charset="2"/>
              <a:buChar char="§"/>
            </a:pPr>
            <a:r>
              <a:rPr lang="ko-KR" altLang="en-US" sz="1600" b="0" smtClean="0">
                <a:solidFill>
                  <a:srgbClr val="000000"/>
                </a:solidFill>
              </a:rPr>
              <a:t>타겟 마케팅</a:t>
            </a:r>
            <a:r>
              <a:rPr lang="en-US" altLang="ko-KR" sz="1600" b="0" smtClean="0">
                <a:solidFill>
                  <a:srgbClr val="000000"/>
                </a:solidFill>
              </a:rPr>
              <a:t>, </a:t>
            </a:r>
            <a:r>
              <a:rPr lang="ko-KR" altLang="en-US" sz="1600" b="0" smtClean="0">
                <a:solidFill>
                  <a:srgbClr val="000000"/>
                </a:solidFill>
              </a:rPr>
              <a:t>사용자 분류</a:t>
            </a:r>
            <a:r>
              <a:rPr lang="en-US" altLang="ko-KR" sz="1600" b="0" smtClean="0">
                <a:solidFill>
                  <a:srgbClr val="000000"/>
                </a:solidFill>
              </a:rPr>
              <a:t>(Segment)</a:t>
            </a:r>
            <a:r>
              <a:rPr lang="en-US" altLang="ko-KR" sz="1800" smtClean="0">
                <a:solidFill>
                  <a:srgbClr val="0070C0"/>
                </a:solidFill>
              </a:rPr>
              <a:t> </a:t>
            </a:r>
            <a:endParaRPr lang="en-US" altLang="ko-KR" sz="1800">
              <a:solidFill>
                <a:srgbClr val="0070C0"/>
              </a:solidFill>
            </a:endParaRPr>
          </a:p>
          <a:p>
            <a:pPr marL="442912" lvl="2" indent="0" eaLnBrk="1" hangingPunct="1">
              <a:buNone/>
            </a:pPr>
            <a:r>
              <a:rPr lang="ko-KR" altLang="en-US" b="0" smtClean="0">
                <a:solidFill>
                  <a:srgbClr val="000000"/>
                </a:solidFill>
              </a:rPr>
              <a:t>타겟 마케팅 </a:t>
            </a:r>
            <a:r>
              <a:rPr lang="en-US" altLang="ko-KR" b="0" smtClean="0">
                <a:solidFill>
                  <a:srgbClr val="000000"/>
                </a:solidFill>
              </a:rPr>
              <a:t>: </a:t>
            </a:r>
            <a:r>
              <a:rPr lang="ko-KR" altLang="en-US" b="0" smtClean="0">
                <a:solidFill>
                  <a:srgbClr val="000000"/>
                </a:solidFill>
              </a:rPr>
              <a:t>특정 제품을 어떤 사용자에게 마케팅하는 것이 좋은지 선정</a:t>
            </a:r>
            <a:endParaRPr lang="en-US" altLang="ko-KR" b="0" smtClean="0">
              <a:solidFill>
                <a:srgbClr val="000000"/>
              </a:solidFill>
            </a:endParaRPr>
          </a:p>
          <a:p>
            <a:pPr marL="442912" lvl="2" indent="0" eaLnBrk="1" hangingPunct="1">
              <a:buNone/>
            </a:pPr>
            <a:r>
              <a:rPr lang="ko-KR" altLang="en-US" b="0" smtClean="0">
                <a:solidFill>
                  <a:srgbClr val="000000"/>
                </a:solidFill>
              </a:rPr>
              <a:t>사용자 분류 </a:t>
            </a:r>
            <a:r>
              <a:rPr lang="en-US" altLang="ko-KR" b="0" smtClean="0">
                <a:solidFill>
                  <a:srgbClr val="000000"/>
                </a:solidFill>
              </a:rPr>
              <a:t>: </a:t>
            </a:r>
            <a:r>
              <a:rPr lang="ko-KR" altLang="en-US" b="0" smtClean="0">
                <a:solidFill>
                  <a:srgbClr val="000000"/>
                </a:solidFill>
              </a:rPr>
              <a:t>사용자를 군집 등의 방법으로 분류 </a:t>
            </a:r>
            <a:r>
              <a:rPr lang="en-US" altLang="ko-KR" b="0" smtClean="0">
                <a:solidFill>
                  <a:srgbClr val="000000"/>
                </a:solidFill>
              </a:rPr>
              <a:t>-&gt; </a:t>
            </a:r>
            <a:r>
              <a:rPr lang="ko-KR" altLang="en-US" b="0" smtClean="0">
                <a:solidFill>
                  <a:srgbClr val="000000"/>
                </a:solidFill>
              </a:rPr>
              <a:t>특정 그룹에 속함</a:t>
            </a:r>
            <a:endParaRPr lang="en-US" altLang="ko-KR" b="0" smtClean="0">
              <a:solidFill>
                <a:srgbClr val="000000"/>
              </a:solidFill>
            </a:endParaRPr>
          </a:p>
          <a:p>
            <a:pPr lvl="1" eaLnBrk="1" hangingPunct="1">
              <a:buFont typeface="Wingdings" pitchFamily="2" charset="2"/>
              <a:buChar char="§"/>
            </a:pPr>
            <a:r>
              <a:rPr lang="ko-KR" altLang="en-US" sz="1600" b="0" smtClean="0">
                <a:solidFill>
                  <a:srgbClr val="000000"/>
                </a:solidFill>
              </a:rPr>
              <a:t>예측 모델링</a:t>
            </a:r>
            <a:r>
              <a:rPr lang="en-US" altLang="ko-KR" sz="1800" smtClean="0">
                <a:solidFill>
                  <a:srgbClr val="0070C0"/>
                </a:solidFill>
              </a:rPr>
              <a:t> </a:t>
            </a:r>
            <a:endParaRPr lang="en-US" altLang="ko-KR" sz="1800">
              <a:solidFill>
                <a:srgbClr val="0070C0"/>
              </a:solidFill>
            </a:endParaRPr>
          </a:p>
          <a:p>
            <a:pPr marL="442912" lvl="2" indent="0" eaLnBrk="1" hangingPunct="1">
              <a:buNone/>
            </a:pPr>
            <a:r>
              <a:rPr lang="ko-KR" altLang="en-US" b="0" smtClean="0">
                <a:solidFill>
                  <a:srgbClr val="000000"/>
                </a:solidFill>
              </a:rPr>
              <a:t>추천</a:t>
            </a:r>
            <a:r>
              <a:rPr lang="en-US" altLang="ko-KR" b="0" smtClean="0">
                <a:solidFill>
                  <a:srgbClr val="000000"/>
                </a:solidFill>
              </a:rPr>
              <a:t>, </a:t>
            </a:r>
            <a:r>
              <a:rPr lang="ko-KR" altLang="en-US" b="0" smtClean="0">
                <a:solidFill>
                  <a:srgbClr val="000000"/>
                </a:solidFill>
              </a:rPr>
              <a:t>개인화</a:t>
            </a:r>
            <a:r>
              <a:rPr lang="en-US" altLang="ko-KR" b="0" smtClean="0">
                <a:solidFill>
                  <a:srgbClr val="000000"/>
                </a:solidFill>
              </a:rPr>
              <a:t>, </a:t>
            </a:r>
            <a:r>
              <a:rPr lang="ko-KR" altLang="en-US" b="0" smtClean="0">
                <a:solidFill>
                  <a:srgbClr val="000000"/>
                </a:solidFill>
              </a:rPr>
              <a:t>타겟팅을 포함한 다양한 예측 모델링이 필요함</a:t>
            </a:r>
            <a:endParaRPr lang="en-US" altLang="ko-KR" b="0" smtClean="0">
              <a:solidFill>
                <a:srgbClr val="000000"/>
              </a:solidFill>
            </a:endParaRPr>
          </a:p>
          <a:p>
            <a:pPr marL="442912" lvl="2" indent="0" eaLnBrk="1" hangingPunct="1">
              <a:buNone/>
            </a:pPr>
            <a:r>
              <a:rPr lang="ko-KR" altLang="en-US" b="0" smtClean="0">
                <a:solidFill>
                  <a:srgbClr val="000000"/>
                </a:solidFill>
              </a:rPr>
              <a:t>수익률</a:t>
            </a:r>
            <a:r>
              <a:rPr lang="en-US" altLang="ko-KR" b="0" smtClean="0">
                <a:solidFill>
                  <a:srgbClr val="000000"/>
                </a:solidFill>
              </a:rPr>
              <a:t>, </a:t>
            </a:r>
            <a:r>
              <a:rPr lang="ko-KR" altLang="en-US" b="0" smtClean="0">
                <a:solidFill>
                  <a:srgbClr val="000000"/>
                </a:solidFill>
              </a:rPr>
              <a:t>클릭률</a:t>
            </a:r>
            <a:r>
              <a:rPr lang="en-US" altLang="ko-KR" b="0" smtClean="0">
                <a:solidFill>
                  <a:srgbClr val="000000"/>
                </a:solidFill>
              </a:rPr>
              <a:t>, </a:t>
            </a:r>
            <a:r>
              <a:rPr lang="ko-KR" altLang="en-US" b="0" smtClean="0">
                <a:solidFill>
                  <a:srgbClr val="000000"/>
                </a:solidFill>
              </a:rPr>
              <a:t>판매율</a:t>
            </a:r>
            <a:r>
              <a:rPr lang="en-US" altLang="ko-KR" b="0" smtClean="0">
                <a:solidFill>
                  <a:srgbClr val="000000"/>
                </a:solidFill>
              </a:rPr>
              <a:t>, </a:t>
            </a:r>
            <a:r>
              <a:rPr lang="ko-KR" altLang="en-US" b="0" smtClean="0">
                <a:solidFill>
                  <a:srgbClr val="000000"/>
                </a:solidFill>
              </a:rPr>
              <a:t>신규고객수 등 </a:t>
            </a:r>
            <a:endParaRPr lang="en-US" altLang="ko-KR" b="0" smtClean="0">
              <a:solidFill>
                <a:srgbClr val="000000"/>
              </a:solidFill>
            </a:endParaRPr>
          </a:p>
          <a:p>
            <a:pPr marL="442912" lvl="2" indent="0" eaLnBrk="1" hangingPunct="1">
              <a:buNone/>
            </a:pPr>
            <a:r>
              <a:rPr lang="en-US" altLang="ko-KR" b="0" smtClean="0">
                <a:solidFill>
                  <a:srgbClr val="000000"/>
                </a:solidFill>
              </a:rPr>
              <a:t>-&gt; </a:t>
            </a:r>
            <a:r>
              <a:rPr lang="ko-KR" altLang="en-US" b="0" smtClean="0">
                <a:solidFill>
                  <a:srgbClr val="000000"/>
                </a:solidFill>
              </a:rPr>
              <a:t>새로운 활동에 대한 결과를 예측할 수 있으면 보다 효율적인 실행과 예산 집행이 가능함</a:t>
            </a:r>
            <a:endParaRPr lang="en-US" altLang="ko-KR" b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7192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0" name="제목 1"/>
          <p:cNvSpPr>
            <a:spLocks noGrp="1"/>
          </p:cNvSpPr>
          <p:nvPr>
            <p:ph type="ctrTitle" idx="4294967295"/>
          </p:nvPr>
        </p:nvSpPr>
        <p:spPr>
          <a:xfrm>
            <a:off x="415925" y="188913"/>
            <a:ext cx="8507413" cy="647700"/>
          </a:xfrm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000000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t"/>
          <a:lstStyle/>
          <a:p>
            <a:pPr algn="l" eaLnBrk="1" hangingPunct="1"/>
            <a:r>
              <a:rPr lang="en-US" altLang="ko-KR" sz="3000" b="1" smtClean="0">
                <a:solidFill>
                  <a:schemeClr val="bg1"/>
                </a:solidFill>
              </a:rPr>
              <a:t>6. </a:t>
            </a:r>
            <a:r>
              <a:rPr lang="ko-KR" altLang="en-US" sz="3000" b="1" smtClean="0">
                <a:solidFill>
                  <a:schemeClr val="bg1"/>
                </a:solidFill>
              </a:rPr>
              <a:t>머신러닝 아키텍처</a:t>
            </a:r>
          </a:p>
        </p:txBody>
      </p:sp>
      <p:sp>
        <p:nvSpPr>
          <p:cNvPr id="206851" name="TextBox 3"/>
          <p:cNvSpPr txBox="1">
            <a:spLocks noChangeArrowheads="1"/>
          </p:cNvSpPr>
          <p:nvPr/>
        </p:nvSpPr>
        <p:spPr bwMode="auto">
          <a:xfrm>
            <a:off x="415925" y="1196975"/>
            <a:ext cx="9074150" cy="31947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261938" indent="-261938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441325" indent="-1778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603250" indent="-160338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hangingPunct="1">
              <a:buFont typeface="Wingdings" pitchFamily="2" charset="2"/>
              <a:buChar char="l"/>
            </a:pPr>
            <a:r>
              <a:rPr lang="ko-KR" altLang="en-US" sz="1800" smtClean="0">
                <a:solidFill>
                  <a:srgbClr val="000000"/>
                </a:solidFill>
              </a:rPr>
              <a:t>머신 러닝의 유형</a:t>
            </a:r>
            <a:endParaRPr lang="ko-KR" altLang="en-US" sz="1800">
              <a:solidFill>
                <a:srgbClr val="000000"/>
              </a:solidFill>
            </a:endParaRPr>
          </a:p>
          <a:p>
            <a:pPr lvl="1" eaLnBrk="1" hangingPunct="1">
              <a:buFont typeface="Wingdings" pitchFamily="2" charset="2"/>
              <a:buChar char="§"/>
            </a:pPr>
            <a:r>
              <a:rPr lang="ko-KR" altLang="en-US" sz="1600" b="0" smtClean="0">
                <a:solidFill>
                  <a:srgbClr val="000000"/>
                </a:solidFill>
              </a:rPr>
              <a:t>지도 학습</a:t>
            </a:r>
            <a:r>
              <a:rPr lang="en-US" altLang="ko-KR" sz="1600" b="0" smtClean="0">
                <a:solidFill>
                  <a:srgbClr val="000000"/>
                </a:solidFill>
              </a:rPr>
              <a:t>(Supervised Learning)</a:t>
            </a:r>
            <a:r>
              <a:rPr lang="en-US" altLang="ko-KR" sz="1800" smtClean="0">
                <a:solidFill>
                  <a:srgbClr val="0070C0"/>
                </a:solidFill>
              </a:rPr>
              <a:t> </a:t>
            </a:r>
            <a:endParaRPr lang="en-US" altLang="ko-KR" sz="1800">
              <a:solidFill>
                <a:srgbClr val="0070C0"/>
              </a:solidFill>
            </a:endParaRPr>
          </a:p>
          <a:p>
            <a:pPr marL="442912" lvl="2" indent="0" eaLnBrk="1" hangingPunct="1">
              <a:buNone/>
            </a:pPr>
            <a:r>
              <a:rPr lang="ko-KR" altLang="en-US" b="0" smtClean="0">
                <a:solidFill>
                  <a:srgbClr val="000000"/>
                </a:solidFill>
              </a:rPr>
              <a:t>레이블</a:t>
            </a:r>
            <a:r>
              <a:rPr lang="en-US" altLang="ko-KR" b="0" smtClean="0">
                <a:solidFill>
                  <a:srgbClr val="000000"/>
                </a:solidFill>
              </a:rPr>
              <a:t>(Label)</a:t>
            </a:r>
            <a:r>
              <a:rPr lang="ko-KR" altLang="en-US" b="0" smtClean="0">
                <a:solidFill>
                  <a:srgbClr val="000000"/>
                </a:solidFill>
              </a:rPr>
              <a:t>이 있는 데이터셋을 사용</a:t>
            </a:r>
            <a:endParaRPr lang="en-US" altLang="ko-KR" b="0" smtClean="0">
              <a:solidFill>
                <a:srgbClr val="000000"/>
              </a:solidFill>
            </a:endParaRPr>
          </a:p>
          <a:p>
            <a:pPr marL="442912" lvl="2" indent="0" eaLnBrk="1" hangingPunct="1">
              <a:buNone/>
            </a:pPr>
            <a:r>
              <a:rPr lang="en-US" altLang="ko-KR" b="0" smtClean="0">
                <a:solidFill>
                  <a:srgbClr val="000000"/>
                </a:solidFill>
              </a:rPr>
              <a:t>-&gt; </a:t>
            </a:r>
            <a:r>
              <a:rPr lang="ko-KR" altLang="en-US" b="0" smtClean="0">
                <a:solidFill>
                  <a:srgbClr val="000000"/>
                </a:solidFill>
              </a:rPr>
              <a:t>추천 모델</a:t>
            </a:r>
            <a:r>
              <a:rPr lang="en-US" altLang="ko-KR" b="0" smtClean="0">
                <a:solidFill>
                  <a:srgbClr val="000000"/>
                </a:solidFill>
              </a:rPr>
              <a:t>, </a:t>
            </a:r>
            <a:r>
              <a:rPr lang="ko-KR" altLang="en-US" b="0" smtClean="0">
                <a:solidFill>
                  <a:srgbClr val="000000"/>
                </a:solidFill>
              </a:rPr>
              <a:t>회귀 모델</a:t>
            </a:r>
            <a:r>
              <a:rPr lang="en-US" altLang="ko-KR" b="0" smtClean="0">
                <a:solidFill>
                  <a:srgbClr val="000000"/>
                </a:solidFill>
              </a:rPr>
              <a:t>, </a:t>
            </a:r>
            <a:r>
              <a:rPr lang="ko-KR" altLang="en-US" b="0" smtClean="0">
                <a:solidFill>
                  <a:srgbClr val="000000"/>
                </a:solidFill>
              </a:rPr>
              <a:t>분류 모델</a:t>
            </a:r>
            <a:endParaRPr lang="en-US" altLang="ko-KR" b="0" smtClean="0">
              <a:solidFill>
                <a:srgbClr val="000000"/>
              </a:solidFill>
            </a:endParaRPr>
          </a:p>
          <a:p>
            <a:pPr lvl="1" eaLnBrk="1" hangingPunct="1">
              <a:buFont typeface="Wingdings" pitchFamily="2" charset="2"/>
              <a:buChar char="§"/>
            </a:pPr>
            <a:r>
              <a:rPr lang="ko-KR" altLang="en-US" sz="1600" b="0" smtClean="0">
                <a:solidFill>
                  <a:srgbClr val="000000"/>
                </a:solidFill>
              </a:rPr>
              <a:t>자율 </a:t>
            </a:r>
            <a:r>
              <a:rPr lang="ko-KR" altLang="en-US" sz="1600" b="0">
                <a:solidFill>
                  <a:srgbClr val="000000"/>
                </a:solidFill>
              </a:rPr>
              <a:t>학습</a:t>
            </a:r>
            <a:r>
              <a:rPr lang="en-US" altLang="ko-KR" sz="1600" b="0" smtClean="0">
                <a:solidFill>
                  <a:srgbClr val="000000"/>
                </a:solidFill>
              </a:rPr>
              <a:t>(UnSupervised Learning : </a:t>
            </a:r>
            <a:r>
              <a:rPr lang="ko-KR" altLang="en-US" sz="1600" b="0" smtClean="0">
                <a:solidFill>
                  <a:srgbClr val="000000"/>
                </a:solidFill>
              </a:rPr>
              <a:t>비지도 학습</a:t>
            </a:r>
            <a:r>
              <a:rPr lang="en-US" altLang="ko-KR" sz="1600" b="0" smtClean="0">
                <a:solidFill>
                  <a:srgbClr val="000000"/>
                </a:solidFill>
              </a:rPr>
              <a:t>)</a:t>
            </a:r>
            <a:r>
              <a:rPr lang="en-US" altLang="ko-KR" sz="1800" smtClean="0">
                <a:solidFill>
                  <a:srgbClr val="0070C0"/>
                </a:solidFill>
              </a:rPr>
              <a:t> </a:t>
            </a:r>
            <a:endParaRPr lang="en-US" altLang="ko-KR" sz="1800">
              <a:solidFill>
                <a:srgbClr val="0070C0"/>
              </a:solidFill>
            </a:endParaRPr>
          </a:p>
          <a:p>
            <a:pPr marL="442912" lvl="2" indent="0" eaLnBrk="1" hangingPunct="1">
              <a:buNone/>
            </a:pPr>
            <a:r>
              <a:rPr lang="ko-KR" altLang="en-US" b="0">
                <a:solidFill>
                  <a:srgbClr val="000000"/>
                </a:solidFill>
              </a:rPr>
              <a:t>레이블</a:t>
            </a:r>
            <a:r>
              <a:rPr lang="en-US" altLang="ko-KR" b="0">
                <a:solidFill>
                  <a:srgbClr val="000000"/>
                </a:solidFill>
              </a:rPr>
              <a:t>(Label)</a:t>
            </a:r>
            <a:r>
              <a:rPr lang="ko-KR" altLang="en-US" b="0">
                <a:solidFill>
                  <a:srgbClr val="000000"/>
                </a:solidFill>
              </a:rPr>
              <a:t>이 </a:t>
            </a:r>
            <a:r>
              <a:rPr lang="ko-KR" altLang="en-US" b="0" smtClean="0">
                <a:solidFill>
                  <a:srgbClr val="000000"/>
                </a:solidFill>
              </a:rPr>
              <a:t>없는 </a:t>
            </a:r>
            <a:r>
              <a:rPr lang="ko-KR" altLang="en-US" b="0">
                <a:solidFill>
                  <a:srgbClr val="000000"/>
                </a:solidFill>
              </a:rPr>
              <a:t>데이터셋을 사용</a:t>
            </a:r>
            <a:endParaRPr lang="en-US" altLang="ko-KR" b="0">
              <a:solidFill>
                <a:srgbClr val="000000"/>
              </a:solidFill>
            </a:endParaRPr>
          </a:p>
          <a:p>
            <a:pPr marL="442912" lvl="2" indent="0" eaLnBrk="1" hangingPunct="1">
              <a:buNone/>
            </a:pPr>
            <a:r>
              <a:rPr lang="en-US" altLang="ko-KR" b="0">
                <a:solidFill>
                  <a:srgbClr val="000000"/>
                </a:solidFill>
              </a:rPr>
              <a:t>-&gt; </a:t>
            </a:r>
            <a:r>
              <a:rPr lang="ko-KR" altLang="en-US" b="0" smtClean="0">
                <a:solidFill>
                  <a:srgbClr val="000000"/>
                </a:solidFill>
              </a:rPr>
              <a:t>군집 </a:t>
            </a:r>
            <a:r>
              <a:rPr lang="ko-KR" altLang="en-US" b="0">
                <a:solidFill>
                  <a:srgbClr val="000000"/>
                </a:solidFill>
              </a:rPr>
              <a:t>모델</a:t>
            </a:r>
            <a:r>
              <a:rPr lang="en-US" altLang="ko-KR" b="0">
                <a:solidFill>
                  <a:srgbClr val="000000"/>
                </a:solidFill>
              </a:rPr>
              <a:t>, </a:t>
            </a:r>
            <a:r>
              <a:rPr lang="ko-KR" altLang="en-US" b="0" smtClean="0">
                <a:solidFill>
                  <a:srgbClr val="000000"/>
                </a:solidFill>
              </a:rPr>
              <a:t>차원 축소</a:t>
            </a:r>
            <a:r>
              <a:rPr lang="en-US" altLang="ko-KR" b="0" smtClean="0">
                <a:solidFill>
                  <a:srgbClr val="000000"/>
                </a:solidFill>
              </a:rPr>
              <a:t>, </a:t>
            </a:r>
            <a:r>
              <a:rPr lang="ko-KR" altLang="en-US" b="0" smtClean="0">
                <a:solidFill>
                  <a:srgbClr val="000000"/>
                </a:solidFill>
              </a:rPr>
              <a:t>텍스트 처리</a:t>
            </a:r>
            <a:endParaRPr lang="en-US" altLang="ko-KR" b="0">
              <a:solidFill>
                <a:srgbClr val="000000"/>
              </a:solidFill>
            </a:endParaRPr>
          </a:p>
          <a:p>
            <a:pPr marL="442912" lvl="2" indent="0" eaLnBrk="1" hangingPunct="1">
              <a:buNone/>
            </a:pPr>
            <a:endParaRPr lang="en-US" altLang="ko-KR" b="0">
              <a:solidFill>
                <a:srgbClr val="000000"/>
              </a:solidFill>
            </a:endParaRPr>
          </a:p>
          <a:p>
            <a:pPr marL="442912" lvl="2" indent="0" eaLnBrk="1" hangingPunct="1">
              <a:buNone/>
            </a:pPr>
            <a:r>
              <a:rPr lang="en-US" altLang="ko-KR" b="0" smtClean="0">
                <a:solidFill>
                  <a:srgbClr val="000000"/>
                </a:solidFill>
              </a:rPr>
              <a:t> </a:t>
            </a:r>
            <a:endParaRPr lang="en-US" altLang="ko-KR" b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5548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0" name="제목 1"/>
          <p:cNvSpPr>
            <a:spLocks noGrp="1"/>
          </p:cNvSpPr>
          <p:nvPr>
            <p:ph type="ctrTitle" idx="4294967295"/>
          </p:nvPr>
        </p:nvSpPr>
        <p:spPr>
          <a:xfrm>
            <a:off x="415925" y="188913"/>
            <a:ext cx="8507413" cy="647700"/>
          </a:xfrm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000000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t"/>
          <a:lstStyle/>
          <a:p>
            <a:pPr algn="l" eaLnBrk="1" hangingPunct="1"/>
            <a:r>
              <a:rPr lang="en-US" altLang="ko-KR" sz="3000" b="1" smtClean="0">
                <a:solidFill>
                  <a:schemeClr val="bg1"/>
                </a:solidFill>
              </a:rPr>
              <a:t>6. </a:t>
            </a:r>
            <a:r>
              <a:rPr lang="ko-KR" altLang="en-US" sz="3000" b="1" smtClean="0">
                <a:solidFill>
                  <a:schemeClr val="bg1"/>
                </a:solidFill>
              </a:rPr>
              <a:t>머신러닝 아키텍처</a:t>
            </a:r>
          </a:p>
        </p:txBody>
      </p:sp>
      <p:sp>
        <p:nvSpPr>
          <p:cNvPr id="206851" name="TextBox 3"/>
          <p:cNvSpPr txBox="1">
            <a:spLocks noChangeArrowheads="1"/>
          </p:cNvSpPr>
          <p:nvPr/>
        </p:nvSpPr>
        <p:spPr bwMode="auto">
          <a:xfrm>
            <a:off x="415925" y="1196975"/>
            <a:ext cx="9074150" cy="7940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261938" indent="-261938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441325" indent="-1778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603250" indent="-160338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hangingPunct="1">
              <a:buFont typeface="Wingdings" pitchFamily="2" charset="2"/>
              <a:buChar char="l"/>
            </a:pPr>
            <a:r>
              <a:rPr lang="ko-KR" altLang="en-US" sz="1800" smtClean="0">
                <a:solidFill>
                  <a:srgbClr val="000000"/>
                </a:solidFill>
              </a:rPr>
              <a:t>머신러닝 프로세스와 컴포넌트</a:t>
            </a:r>
            <a:endParaRPr lang="ko-KR" altLang="en-US" sz="1800">
              <a:solidFill>
                <a:srgbClr val="000000"/>
              </a:solidFill>
            </a:endParaRPr>
          </a:p>
          <a:p>
            <a:pPr lvl="1" eaLnBrk="1" hangingPunct="1">
              <a:buFont typeface="Wingdings" pitchFamily="2" charset="2"/>
              <a:buChar char="§"/>
            </a:pPr>
            <a:r>
              <a:rPr lang="ko-KR" altLang="en-US" sz="1600" b="0" smtClean="0">
                <a:solidFill>
                  <a:srgbClr val="000000"/>
                </a:solidFill>
              </a:rPr>
              <a:t>프로세스 </a:t>
            </a:r>
            <a:endParaRPr lang="en-US" altLang="ko-KR" b="0">
              <a:solidFill>
                <a:srgbClr val="000000"/>
              </a:solidFill>
            </a:endParaRPr>
          </a:p>
        </p:txBody>
      </p:sp>
      <p:sp>
        <p:nvSpPr>
          <p:cNvPr id="2" name="갈매기형 수장 1"/>
          <p:cNvSpPr/>
          <p:nvPr/>
        </p:nvSpPr>
        <p:spPr>
          <a:xfrm>
            <a:off x="2180692" y="3037286"/>
            <a:ext cx="1656184" cy="936104"/>
          </a:xfrm>
          <a:prstGeom prst="chevron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>
              <a:buNone/>
            </a:pPr>
            <a:r>
              <a:rPr lang="ko-KR" altLang="en-US" smtClean="0">
                <a:solidFill>
                  <a:schemeClr val="tx1"/>
                </a:solidFill>
              </a:rPr>
              <a:t>데이터</a:t>
            </a:r>
            <a:endParaRPr lang="en-US" altLang="ko-KR" smtClean="0">
              <a:solidFill>
                <a:schemeClr val="tx1"/>
              </a:solidFill>
            </a:endParaRPr>
          </a:p>
          <a:p>
            <a:pPr algn="ctr">
              <a:buNone/>
            </a:pPr>
            <a:r>
              <a:rPr lang="ko-KR" altLang="en-US" smtClean="0">
                <a:solidFill>
                  <a:schemeClr val="tx1"/>
                </a:solidFill>
              </a:rPr>
              <a:t>획득</a:t>
            </a:r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026" name="Picture 2" descr="C:\Program Files\Microsoft Office\MEDIA\CAGCAT10\j0186348.wm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520" y="2600899"/>
            <a:ext cx="1289304" cy="1810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갈매기형 수장 5"/>
          <p:cNvSpPr/>
          <p:nvPr/>
        </p:nvSpPr>
        <p:spPr>
          <a:xfrm>
            <a:off x="3512840" y="3038012"/>
            <a:ext cx="1656184" cy="936104"/>
          </a:xfrm>
          <a:prstGeom prst="chevron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>
              <a:buNone/>
            </a:pPr>
            <a:r>
              <a:rPr lang="ko-KR" altLang="en-US" smtClean="0">
                <a:solidFill>
                  <a:schemeClr val="tx1"/>
                </a:solidFill>
              </a:rPr>
              <a:t>데이터</a:t>
            </a:r>
            <a:endParaRPr lang="en-US" altLang="ko-KR" smtClean="0">
              <a:solidFill>
                <a:schemeClr val="tx1"/>
              </a:solidFill>
            </a:endParaRPr>
          </a:p>
          <a:p>
            <a:pPr algn="ctr">
              <a:buNone/>
            </a:pPr>
            <a:r>
              <a:rPr lang="ko-KR" altLang="en-US" smtClean="0">
                <a:solidFill>
                  <a:schemeClr val="tx1"/>
                </a:solidFill>
              </a:rPr>
              <a:t>전처리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갈매기형 수장 6"/>
          <p:cNvSpPr/>
          <p:nvPr/>
        </p:nvSpPr>
        <p:spPr>
          <a:xfrm>
            <a:off x="4844988" y="3032956"/>
            <a:ext cx="1656184" cy="936104"/>
          </a:xfrm>
          <a:prstGeom prst="chevron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>
              <a:buNone/>
            </a:pPr>
            <a:r>
              <a:rPr lang="ko-KR" altLang="en-US" smtClean="0">
                <a:solidFill>
                  <a:schemeClr val="tx1"/>
                </a:solidFill>
              </a:rPr>
              <a:t>모델</a:t>
            </a:r>
            <a:endParaRPr lang="en-US" altLang="ko-KR" smtClean="0">
              <a:solidFill>
                <a:schemeClr val="tx1"/>
              </a:solidFill>
            </a:endParaRPr>
          </a:p>
          <a:p>
            <a:pPr algn="ctr">
              <a:buNone/>
            </a:pPr>
            <a:r>
              <a:rPr lang="ko-KR" altLang="en-US" smtClean="0">
                <a:solidFill>
                  <a:schemeClr val="tx1"/>
                </a:solidFill>
              </a:rPr>
              <a:t>학습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갈매기형 수장 7"/>
          <p:cNvSpPr/>
          <p:nvPr/>
        </p:nvSpPr>
        <p:spPr>
          <a:xfrm>
            <a:off x="6177136" y="3032956"/>
            <a:ext cx="1656184" cy="936104"/>
          </a:xfrm>
          <a:prstGeom prst="chevron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>
              <a:buNone/>
            </a:pPr>
            <a:r>
              <a:rPr lang="ko-KR" altLang="en-US" smtClean="0">
                <a:solidFill>
                  <a:schemeClr val="tx1"/>
                </a:solidFill>
              </a:rPr>
              <a:t>모델</a:t>
            </a:r>
            <a:endParaRPr lang="en-US" altLang="ko-KR" smtClean="0">
              <a:solidFill>
                <a:schemeClr val="tx1"/>
              </a:solidFill>
            </a:endParaRPr>
          </a:p>
          <a:p>
            <a:pPr algn="ctr">
              <a:buNone/>
            </a:pPr>
            <a:r>
              <a:rPr lang="ko-KR" altLang="en-US" smtClean="0">
                <a:solidFill>
                  <a:schemeClr val="tx1"/>
                </a:solidFill>
              </a:rPr>
              <a:t>평가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갈매기형 수장 8"/>
          <p:cNvSpPr/>
          <p:nvPr/>
        </p:nvSpPr>
        <p:spPr>
          <a:xfrm>
            <a:off x="7509284" y="3032956"/>
            <a:ext cx="1656184" cy="936104"/>
          </a:xfrm>
          <a:prstGeom prst="chevron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>
              <a:buNone/>
            </a:pPr>
            <a:r>
              <a:rPr lang="ko-KR" altLang="en-US" smtClean="0">
                <a:solidFill>
                  <a:schemeClr val="tx1"/>
                </a:solidFill>
              </a:rPr>
              <a:t>모델적용</a:t>
            </a:r>
            <a:endParaRPr lang="en-US" altLang="ko-KR" smtClean="0">
              <a:solidFill>
                <a:schemeClr val="tx1"/>
              </a:solidFill>
            </a:endParaRPr>
          </a:p>
          <a:p>
            <a:pPr algn="ctr">
              <a:buNone/>
            </a:pPr>
            <a:r>
              <a:rPr lang="en-US" altLang="ko-KR" smtClean="0">
                <a:solidFill>
                  <a:schemeClr val="tx1"/>
                </a:solidFill>
              </a:rPr>
              <a:t>(</a:t>
            </a:r>
            <a:r>
              <a:rPr lang="ko-KR" altLang="en-US" smtClean="0">
                <a:solidFill>
                  <a:schemeClr val="tx1"/>
                </a:solidFill>
              </a:rPr>
              <a:t>정합성</a:t>
            </a:r>
            <a:r>
              <a:rPr lang="en-US" altLang="ko-KR" smtClean="0">
                <a:solidFill>
                  <a:schemeClr val="tx1"/>
                </a:solidFill>
              </a:rPr>
              <a:t>)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" name="위로 구부러진 화살표 2"/>
          <p:cNvSpPr/>
          <p:nvPr/>
        </p:nvSpPr>
        <p:spPr>
          <a:xfrm>
            <a:off x="5565068" y="4149080"/>
            <a:ext cx="1548172" cy="792088"/>
          </a:xfrm>
          <a:prstGeom prst="curvedUpArrow">
            <a:avLst/>
          </a:prstGeom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4" name="꺾인 연결선 13"/>
          <p:cNvCxnSpPr>
            <a:endCxn id="1026" idx="2"/>
          </p:cNvCxnSpPr>
          <p:nvPr/>
        </p:nvCxnSpPr>
        <p:spPr>
          <a:xfrm rot="10800000" flipV="1">
            <a:off x="1277172" y="3973389"/>
            <a:ext cx="7060204" cy="438021"/>
          </a:xfrm>
          <a:prstGeom prst="bentConnector4">
            <a:avLst>
              <a:gd name="adj1" fmla="val -30"/>
              <a:gd name="adj2" fmla="val 424008"/>
            </a:avLst>
          </a:prstGeom>
          <a:ln w="698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5548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0" name="제목 1"/>
          <p:cNvSpPr>
            <a:spLocks noGrp="1"/>
          </p:cNvSpPr>
          <p:nvPr>
            <p:ph type="ctrTitle" idx="4294967295"/>
          </p:nvPr>
        </p:nvSpPr>
        <p:spPr>
          <a:xfrm>
            <a:off x="415925" y="188913"/>
            <a:ext cx="8507413" cy="647700"/>
          </a:xfrm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000000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t"/>
          <a:lstStyle/>
          <a:p>
            <a:pPr algn="l" eaLnBrk="1" hangingPunct="1"/>
            <a:r>
              <a:rPr lang="en-US" altLang="ko-KR" sz="3000" b="1" smtClean="0">
                <a:solidFill>
                  <a:schemeClr val="bg1"/>
                </a:solidFill>
              </a:rPr>
              <a:t>6. </a:t>
            </a:r>
            <a:r>
              <a:rPr lang="ko-KR" altLang="en-US" sz="3000" b="1" smtClean="0">
                <a:solidFill>
                  <a:schemeClr val="bg1"/>
                </a:solidFill>
              </a:rPr>
              <a:t>머신러닝 아키텍처</a:t>
            </a:r>
          </a:p>
        </p:txBody>
      </p:sp>
      <p:sp>
        <p:nvSpPr>
          <p:cNvPr id="206851" name="TextBox 3"/>
          <p:cNvSpPr txBox="1">
            <a:spLocks noChangeArrowheads="1"/>
          </p:cNvSpPr>
          <p:nvPr/>
        </p:nvSpPr>
        <p:spPr bwMode="auto">
          <a:xfrm>
            <a:off x="415925" y="1196975"/>
            <a:ext cx="9074150" cy="7478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261938" indent="-261938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441325" indent="-1778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603250" indent="-160338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hangingPunct="1">
              <a:buFont typeface="Wingdings" pitchFamily="2" charset="2"/>
              <a:buChar char="l"/>
            </a:pPr>
            <a:r>
              <a:rPr lang="ko-KR" altLang="en-US" sz="1800" smtClean="0">
                <a:solidFill>
                  <a:srgbClr val="000000"/>
                </a:solidFill>
              </a:rPr>
              <a:t>새로운 머신러닝 아키텍처</a:t>
            </a:r>
            <a:endParaRPr lang="ko-KR" altLang="en-US" sz="1800">
              <a:solidFill>
                <a:srgbClr val="000000"/>
              </a:solidFill>
            </a:endParaRPr>
          </a:p>
          <a:p>
            <a:pPr marL="442912" lvl="2" indent="0" eaLnBrk="1" hangingPunct="1">
              <a:buNone/>
            </a:pPr>
            <a:endParaRPr lang="en-US" altLang="ko-KR" b="0">
              <a:solidFill>
                <a:srgbClr val="000000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0652" y="1677752"/>
            <a:ext cx="6049519" cy="4938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32362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8" name="제목 1"/>
          <p:cNvSpPr>
            <a:spLocks noGrp="1"/>
          </p:cNvSpPr>
          <p:nvPr>
            <p:ph type="ctrTitle" idx="4294967295"/>
          </p:nvPr>
        </p:nvSpPr>
        <p:spPr>
          <a:xfrm>
            <a:off x="415925" y="1192213"/>
            <a:ext cx="1887538" cy="422275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t">
            <a:spAutoFit/>
          </a:bodyPr>
          <a:lstStyle/>
          <a:p>
            <a:pPr marL="261938" indent="-261938" algn="l" eaLnBrk="1" hangingPunct="1">
              <a:lnSpc>
                <a:spcPct val="120000"/>
              </a:lnSpc>
              <a:spcBef>
                <a:spcPct val="30000"/>
              </a:spcBef>
              <a:buFont typeface="Wingdings" pitchFamily="2" charset="2"/>
              <a:buChar char="l"/>
            </a:pPr>
            <a:r>
              <a:rPr lang="ko-KR" altLang="en-US" sz="1800" b="1" smtClean="0"/>
              <a:t>하이브리드 </a:t>
            </a:r>
            <a:r>
              <a:rPr lang="en-US" altLang="ko-KR" sz="1800" b="1" smtClean="0"/>
              <a:t>BI</a:t>
            </a:r>
            <a:endParaRPr lang="ko-KR" altLang="en-US" sz="1800" b="1" smtClean="0"/>
          </a:p>
        </p:txBody>
      </p:sp>
      <p:pic>
        <p:nvPicPr>
          <p:cNvPr id="16793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638" y="1628775"/>
            <a:ext cx="8677275" cy="5049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7940" name="제목 1"/>
          <p:cNvSpPr>
            <a:spLocks/>
          </p:cNvSpPr>
          <p:nvPr/>
        </p:nvSpPr>
        <p:spPr bwMode="auto">
          <a:xfrm>
            <a:off x="415925" y="188913"/>
            <a:ext cx="8507413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ko-KR" sz="3000">
                <a:solidFill>
                  <a:srgbClr val="FFFFFF"/>
                </a:solidFill>
              </a:rPr>
              <a:t>1. </a:t>
            </a:r>
            <a:r>
              <a:rPr lang="ko-KR" altLang="en-US" sz="3000">
                <a:solidFill>
                  <a:srgbClr val="FFFFFF"/>
                </a:solidFill>
              </a:rPr>
              <a:t>하둡 </a:t>
            </a:r>
            <a:r>
              <a:rPr lang="en-US" altLang="ko-KR" sz="3000">
                <a:solidFill>
                  <a:srgbClr val="FFFFFF"/>
                </a:solidFill>
              </a:rPr>
              <a:t>2.0 </a:t>
            </a:r>
            <a:r>
              <a:rPr lang="ko-KR" altLang="en-US" sz="3000" smtClean="0">
                <a:solidFill>
                  <a:srgbClr val="FFFFFF"/>
                </a:solidFill>
              </a:rPr>
              <a:t> </a:t>
            </a:r>
            <a:endParaRPr lang="ko-KR" altLang="en-US" sz="300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0" name="제목 1"/>
          <p:cNvSpPr>
            <a:spLocks noGrp="1"/>
          </p:cNvSpPr>
          <p:nvPr>
            <p:ph type="ctrTitle" idx="4294967295"/>
          </p:nvPr>
        </p:nvSpPr>
        <p:spPr>
          <a:xfrm>
            <a:off x="415925" y="188913"/>
            <a:ext cx="8507413" cy="647700"/>
          </a:xfrm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000000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t"/>
          <a:lstStyle/>
          <a:p>
            <a:pPr algn="l" eaLnBrk="1" hangingPunct="1"/>
            <a:r>
              <a:rPr lang="en-US" altLang="ko-KR" sz="3000" b="1" smtClean="0">
                <a:solidFill>
                  <a:schemeClr val="bg1"/>
                </a:solidFill>
              </a:rPr>
              <a:t>6. </a:t>
            </a:r>
            <a:r>
              <a:rPr lang="ko-KR" altLang="en-US" sz="3000" b="1" smtClean="0">
                <a:solidFill>
                  <a:schemeClr val="bg1"/>
                </a:solidFill>
              </a:rPr>
              <a:t>머신러닝 아키텍처</a:t>
            </a:r>
          </a:p>
        </p:txBody>
      </p:sp>
      <p:sp>
        <p:nvSpPr>
          <p:cNvPr id="206851" name="TextBox 3"/>
          <p:cNvSpPr txBox="1">
            <a:spLocks noChangeArrowheads="1"/>
          </p:cNvSpPr>
          <p:nvPr/>
        </p:nvSpPr>
        <p:spPr bwMode="auto">
          <a:xfrm>
            <a:off x="415925" y="1196975"/>
            <a:ext cx="9074150" cy="7478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261938" indent="-261938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441325" indent="-1778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603250" indent="-160338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hangingPunct="1">
              <a:buFont typeface="Wingdings" pitchFamily="2" charset="2"/>
              <a:buChar char="l"/>
            </a:pPr>
            <a:r>
              <a:rPr lang="ko-KR" altLang="en-US" sz="1800" smtClean="0">
                <a:solidFill>
                  <a:srgbClr val="000000"/>
                </a:solidFill>
              </a:rPr>
              <a:t>새로운 머신러닝 아키텍처에서의 주요 작업 목록</a:t>
            </a:r>
            <a:endParaRPr lang="ko-KR" altLang="en-US" sz="1800">
              <a:solidFill>
                <a:srgbClr val="000000"/>
              </a:solidFill>
            </a:endParaRPr>
          </a:p>
          <a:p>
            <a:pPr marL="442912" lvl="2" indent="0" eaLnBrk="1" hangingPunct="1">
              <a:buNone/>
            </a:pPr>
            <a:endParaRPr lang="en-US" altLang="ko-KR" b="0">
              <a:solidFill>
                <a:srgbClr val="000000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3060" y="3573016"/>
            <a:ext cx="3168353" cy="25862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215169" y="1700808"/>
            <a:ext cx="6481261" cy="26037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 eaLnBrk="1" hangingPunct="1">
              <a:buFont typeface="Wingdings" pitchFamily="2" charset="2"/>
              <a:buChar char="§"/>
            </a:pPr>
            <a:r>
              <a:rPr lang="ko-KR" altLang="en-US" sz="1600" b="0" smtClean="0">
                <a:solidFill>
                  <a:srgbClr val="000000"/>
                </a:solidFill>
              </a:rPr>
              <a:t>사용자</a:t>
            </a:r>
            <a:r>
              <a:rPr lang="en-US" altLang="ko-KR" sz="1600" b="0" smtClean="0">
                <a:solidFill>
                  <a:srgbClr val="000000"/>
                </a:solidFill>
              </a:rPr>
              <a:t>, </a:t>
            </a:r>
            <a:r>
              <a:rPr lang="ko-KR" altLang="en-US" sz="1600" b="0" smtClean="0">
                <a:solidFill>
                  <a:srgbClr val="000000"/>
                </a:solidFill>
              </a:rPr>
              <a:t>행동</a:t>
            </a:r>
            <a:r>
              <a:rPr lang="en-US" altLang="ko-KR" sz="1600" b="0" smtClean="0">
                <a:solidFill>
                  <a:srgbClr val="000000"/>
                </a:solidFill>
              </a:rPr>
              <a:t>, </a:t>
            </a:r>
            <a:r>
              <a:rPr lang="ko-KR" altLang="en-US" sz="1600" b="0" smtClean="0">
                <a:solidFill>
                  <a:srgbClr val="000000"/>
                </a:solidFill>
              </a:rPr>
              <a:t>콘텐츠 등 데이터 수집</a:t>
            </a:r>
            <a:endParaRPr lang="en-US" altLang="ko-KR" sz="1600" b="0" smtClean="0">
              <a:solidFill>
                <a:srgbClr val="000000"/>
              </a:solidFill>
            </a:endParaRPr>
          </a:p>
          <a:p>
            <a:pPr lvl="1" eaLnBrk="1" hangingPunct="1">
              <a:buFont typeface="Wingdings" pitchFamily="2" charset="2"/>
              <a:buChar char="§"/>
            </a:pPr>
            <a:r>
              <a:rPr lang="ko-KR" altLang="en-US" sz="1600" b="0" smtClean="0">
                <a:solidFill>
                  <a:srgbClr val="000000"/>
                </a:solidFill>
              </a:rPr>
              <a:t>데이터를 속성과 레이블로 변환</a:t>
            </a:r>
            <a:endParaRPr lang="en-US" altLang="ko-KR" sz="1600" b="0" smtClean="0">
              <a:solidFill>
                <a:srgbClr val="000000"/>
              </a:solidFill>
            </a:endParaRPr>
          </a:p>
          <a:p>
            <a:pPr lvl="1" eaLnBrk="1" hangingPunct="1">
              <a:buFont typeface="Wingdings" pitchFamily="2" charset="2"/>
              <a:buChar char="§"/>
            </a:pPr>
            <a:r>
              <a:rPr lang="ko-KR" altLang="en-US" sz="1600" b="0" smtClean="0">
                <a:solidFill>
                  <a:srgbClr val="000000"/>
                </a:solidFill>
              </a:rPr>
              <a:t>다양한 모델의 선택을 통한 모델 학습</a:t>
            </a:r>
            <a:endParaRPr lang="en-US" altLang="ko-KR" sz="1600" b="0" smtClean="0">
              <a:solidFill>
                <a:srgbClr val="000000"/>
              </a:solidFill>
            </a:endParaRPr>
          </a:p>
          <a:p>
            <a:pPr lvl="1" eaLnBrk="1" hangingPunct="1">
              <a:buFont typeface="Wingdings" pitchFamily="2" charset="2"/>
              <a:buChar char="§"/>
            </a:pPr>
            <a:r>
              <a:rPr lang="ko-KR" altLang="en-US" sz="1600" b="0" smtClean="0">
                <a:solidFill>
                  <a:srgbClr val="000000"/>
                </a:solidFill>
              </a:rPr>
              <a:t>학습된 모델을 온라인</a:t>
            </a:r>
            <a:r>
              <a:rPr lang="en-US" altLang="ko-KR" sz="1600" b="0" smtClean="0">
                <a:solidFill>
                  <a:srgbClr val="000000"/>
                </a:solidFill>
              </a:rPr>
              <a:t>(</a:t>
            </a:r>
            <a:r>
              <a:rPr lang="ko-KR" altLang="en-US" sz="1600" b="0" smtClean="0">
                <a:solidFill>
                  <a:srgbClr val="000000"/>
                </a:solidFill>
              </a:rPr>
              <a:t>서비스</a:t>
            </a:r>
            <a:r>
              <a:rPr lang="en-US" altLang="ko-KR" sz="1600" b="0" smtClean="0">
                <a:solidFill>
                  <a:srgbClr val="000000"/>
                </a:solidFill>
              </a:rPr>
              <a:t>)</a:t>
            </a:r>
            <a:r>
              <a:rPr lang="ko-KR" altLang="en-US" sz="1600" b="0" smtClean="0">
                <a:solidFill>
                  <a:srgbClr val="000000"/>
                </a:solidFill>
              </a:rPr>
              <a:t>과 오프라인</a:t>
            </a:r>
            <a:r>
              <a:rPr lang="en-US" altLang="ko-KR" sz="1600" b="0" smtClean="0">
                <a:solidFill>
                  <a:srgbClr val="000000"/>
                </a:solidFill>
              </a:rPr>
              <a:t>(</a:t>
            </a:r>
            <a:r>
              <a:rPr lang="ko-KR" altLang="en-US" sz="1600" b="0" smtClean="0">
                <a:solidFill>
                  <a:srgbClr val="000000"/>
                </a:solidFill>
              </a:rPr>
              <a:t>캠페인</a:t>
            </a:r>
            <a:r>
              <a:rPr lang="en-US" altLang="ko-KR" sz="1600" b="0" smtClean="0">
                <a:solidFill>
                  <a:srgbClr val="000000"/>
                </a:solidFill>
              </a:rPr>
              <a:t>)</a:t>
            </a:r>
            <a:r>
              <a:rPr lang="ko-KR" altLang="en-US" sz="1600" b="0" smtClean="0">
                <a:solidFill>
                  <a:srgbClr val="000000"/>
                </a:solidFill>
              </a:rPr>
              <a:t>에 모두 적용</a:t>
            </a:r>
            <a:endParaRPr lang="en-US" altLang="ko-KR" sz="1600" b="0" smtClean="0">
              <a:solidFill>
                <a:srgbClr val="000000"/>
              </a:solidFill>
            </a:endParaRPr>
          </a:p>
          <a:p>
            <a:pPr lvl="1" eaLnBrk="1" hangingPunct="1">
              <a:buFont typeface="Wingdings" pitchFamily="2" charset="2"/>
              <a:buChar char="§"/>
            </a:pPr>
            <a:r>
              <a:rPr lang="ko-KR" altLang="en-US" sz="1600" b="0" smtClean="0">
                <a:solidFill>
                  <a:srgbClr val="000000"/>
                </a:solidFill>
              </a:rPr>
              <a:t>모델 결과에 대한 피드백 제공</a:t>
            </a:r>
            <a:r>
              <a:rPr lang="en-US" altLang="ko-KR" sz="1600" b="0" smtClean="0">
                <a:solidFill>
                  <a:srgbClr val="000000"/>
                </a:solidFill>
              </a:rPr>
              <a:t>(</a:t>
            </a:r>
            <a:r>
              <a:rPr lang="ko-KR" altLang="en-US" sz="1600" b="0" smtClean="0">
                <a:solidFill>
                  <a:srgbClr val="000000"/>
                </a:solidFill>
              </a:rPr>
              <a:t>모니터링</a:t>
            </a:r>
            <a:r>
              <a:rPr lang="en-US" altLang="ko-KR" sz="1600" b="0" smtClean="0">
                <a:solidFill>
                  <a:srgbClr val="000000"/>
                </a:solidFill>
              </a:rPr>
              <a:t>)</a:t>
            </a:r>
          </a:p>
          <a:p>
            <a:pPr lvl="1" eaLnBrk="1" hangingPunct="1">
              <a:buFont typeface="Wingdings" pitchFamily="2" charset="2"/>
              <a:buChar char="§"/>
            </a:pPr>
            <a:r>
              <a:rPr lang="ko-KR" altLang="en-US" sz="1600" b="0" smtClean="0">
                <a:solidFill>
                  <a:srgbClr val="000000"/>
                </a:solidFill>
              </a:rPr>
              <a:t>수익 예측 모델 제공</a:t>
            </a:r>
            <a:endParaRPr lang="en-US" altLang="ko-KR" sz="1600" b="0" smtClean="0">
              <a:solidFill>
                <a:srgbClr val="000000"/>
              </a:solidFill>
            </a:endParaRPr>
          </a:p>
          <a:p>
            <a:pPr lvl="1" eaLnBrk="1" hangingPunct="1">
              <a:buFont typeface="Wingdings" pitchFamily="2" charset="2"/>
              <a:buChar char="§"/>
            </a:pPr>
            <a:r>
              <a:rPr lang="ko-KR" altLang="en-US" sz="1600" b="0" smtClean="0">
                <a:solidFill>
                  <a:srgbClr val="000000"/>
                </a:solidFill>
              </a:rPr>
              <a:t>여러 부서가 사용할 수 있는 분석 도구 제공</a:t>
            </a:r>
            <a:endParaRPr lang="en-US" altLang="ko-KR" sz="180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0419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6" name="제목 2"/>
          <p:cNvSpPr>
            <a:spLocks/>
          </p:cNvSpPr>
          <p:nvPr/>
        </p:nvSpPr>
        <p:spPr bwMode="auto">
          <a:xfrm>
            <a:off x="452500" y="1736725"/>
            <a:ext cx="9074088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4400" smtClean="0">
                <a:solidFill>
                  <a:srgbClr val="000000"/>
                </a:solidFill>
              </a:rPr>
              <a:t>Spark </a:t>
            </a:r>
            <a:r>
              <a:rPr lang="ko-KR" altLang="en-US" sz="4400" smtClean="0">
                <a:solidFill>
                  <a:srgbClr val="000000"/>
                </a:solidFill>
              </a:rPr>
              <a:t>머신러닝 개요</a:t>
            </a:r>
            <a:endParaRPr lang="ko-KR" altLang="en-US" sz="4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5008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0" name="제목 1"/>
          <p:cNvSpPr>
            <a:spLocks noGrp="1"/>
          </p:cNvSpPr>
          <p:nvPr>
            <p:ph type="ctrTitle" idx="4294967295"/>
          </p:nvPr>
        </p:nvSpPr>
        <p:spPr>
          <a:xfrm>
            <a:off x="415925" y="188913"/>
            <a:ext cx="8507413" cy="647700"/>
          </a:xfrm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000000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t"/>
          <a:lstStyle/>
          <a:p>
            <a:pPr algn="l" eaLnBrk="1" hangingPunct="1"/>
            <a:r>
              <a:rPr lang="en-US" altLang="ko-KR" sz="3000" b="1" smtClean="0">
                <a:solidFill>
                  <a:schemeClr val="bg1"/>
                </a:solidFill>
              </a:rPr>
              <a:t>7. Spark </a:t>
            </a:r>
            <a:r>
              <a:rPr lang="ko-KR" altLang="en-US" sz="3000" b="1" smtClean="0">
                <a:solidFill>
                  <a:schemeClr val="bg1"/>
                </a:solidFill>
              </a:rPr>
              <a:t>머신러닝 개요</a:t>
            </a:r>
          </a:p>
        </p:txBody>
      </p:sp>
      <p:sp>
        <p:nvSpPr>
          <p:cNvPr id="206851" name="TextBox 3"/>
          <p:cNvSpPr txBox="1">
            <a:spLocks noChangeArrowheads="1"/>
          </p:cNvSpPr>
          <p:nvPr/>
        </p:nvSpPr>
        <p:spPr bwMode="auto">
          <a:xfrm>
            <a:off x="415925" y="1196975"/>
            <a:ext cx="9074150" cy="54568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261938" indent="-261938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441325" indent="-1778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603250" indent="-160338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hangingPunct="1">
              <a:buFont typeface="Wingdings" pitchFamily="2" charset="2"/>
              <a:buChar char="l"/>
            </a:pPr>
            <a:r>
              <a:rPr lang="en-US" altLang="ko-KR" sz="1800" smtClean="0">
                <a:solidFill>
                  <a:srgbClr val="000000"/>
                </a:solidFill>
              </a:rPr>
              <a:t>Spark MLlib </a:t>
            </a:r>
            <a:r>
              <a:rPr lang="ko-KR" altLang="en-US" sz="1800" smtClean="0">
                <a:solidFill>
                  <a:srgbClr val="000000"/>
                </a:solidFill>
              </a:rPr>
              <a:t>알고리즘 목록</a:t>
            </a:r>
            <a:endParaRPr lang="ko-KR" altLang="en-US" sz="1800">
              <a:solidFill>
                <a:srgbClr val="000000"/>
              </a:solidFill>
            </a:endParaRPr>
          </a:p>
          <a:p>
            <a:pPr lvl="1" eaLnBrk="1" hangingPunct="1">
              <a:buFont typeface="Wingdings" pitchFamily="2" charset="2"/>
              <a:buChar char="§"/>
            </a:pPr>
            <a:r>
              <a:rPr lang="en-US" altLang="ko-KR" sz="1200" b="0">
                <a:solidFill>
                  <a:srgbClr val="000000"/>
                </a:solidFill>
              </a:rPr>
              <a:t>logistic regression and linear support vector machine (SVM)</a:t>
            </a:r>
          </a:p>
          <a:p>
            <a:pPr lvl="1" eaLnBrk="1" hangingPunct="1">
              <a:buFont typeface="Wingdings" pitchFamily="2" charset="2"/>
              <a:buChar char="§"/>
            </a:pPr>
            <a:r>
              <a:rPr lang="en-US" altLang="ko-KR" sz="1200" b="0">
                <a:solidFill>
                  <a:srgbClr val="000000"/>
                </a:solidFill>
              </a:rPr>
              <a:t>classification and regression tree</a:t>
            </a:r>
          </a:p>
          <a:p>
            <a:pPr lvl="1" eaLnBrk="1" hangingPunct="1">
              <a:buFont typeface="Wingdings" pitchFamily="2" charset="2"/>
              <a:buChar char="§"/>
            </a:pPr>
            <a:r>
              <a:rPr lang="en-US" altLang="ko-KR" sz="1200" b="0">
                <a:solidFill>
                  <a:srgbClr val="000000"/>
                </a:solidFill>
              </a:rPr>
              <a:t>random forest and gradient-boosted trees</a:t>
            </a:r>
          </a:p>
          <a:p>
            <a:pPr lvl="1" eaLnBrk="1" hangingPunct="1">
              <a:buFont typeface="Wingdings" pitchFamily="2" charset="2"/>
              <a:buChar char="§"/>
            </a:pPr>
            <a:r>
              <a:rPr lang="en-US" altLang="ko-KR" sz="1200" b="0">
                <a:solidFill>
                  <a:srgbClr val="000000"/>
                </a:solidFill>
              </a:rPr>
              <a:t>recommendation via alternating least squares (ALS)</a:t>
            </a:r>
          </a:p>
          <a:p>
            <a:pPr lvl="1" eaLnBrk="1" hangingPunct="1">
              <a:buFont typeface="Wingdings" pitchFamily="2" charset="2"/>
              <a:buChar char="§"/>
            </a:pPr>
            <a:r>
              <a:rPr lang="en-US" altLang="ko-KR" sz="1200" b="0">
                <a:solidFill>
                  <a:srgbClr val="000000"/>
                </a:solidFill>
              </a:rPr>
              <a:t>clustering via k-means, bisecting k-means, Gaussian mixtures (GMM), and power iteration clustering</a:t>
            </a:r>
          </a:p>
          <a:p>
            <a:pPr lvl="1" eaLnBrk="1" hangingPunct="1">
              <a:buFont typeface="Wingdings" pitchFamily="2" charset="2"/>
              <a:buChar char="§"/>
            </a:pPr>
            <a:r>
              <a:rPr lang="en-US" altLang="ko-KR" sz="1200" b="0">
                <a:solidFill>
                  <a:srgbClr val="000000"/>
                </a:solidFill>
              </a:rPr>
              <a:t>topic modeling via latent Dirichlet allocation (LDA)</a:t>
            </a:r>
          </a:p>
          <a:p>
            <a:pPr lvl="1" eaLnBrk="1" hangingPunct="1">
              <a:buFont typeface="Wingdings" pitchFamily="2" charset="2"/>
              <a:buChar char="§"/>
            </a:pPr>
            <a:r>
              <a:rPr lang="en-US" altLang="ko-KR" sz="1200" b="0">
                <a:solidFill>
                  <a:srgbClr val="000000"/>
                </a:solidFill>
              </a:rPr>
              <a:t>survival analysis via accelerated failure time model</a:t>
            </a:r>
          </a:p>
          <a:p>
            <a:pPr lvl="1" eaLnBrk="1" hangingPunct="1">
              <a:buFont typeface="Wingdings" pitchFamily="2" charset="2"/>
              <a:buChar char="§"/>
            </a:pPr>
            <a:r>
              <a:rPr lang="en-US" altLang="ko-KR" sz="1200" b="0">
                <a:solidFill>
                  <a:srgbClr val="000000"/>
                </a:solidFill>
              </a:rPr>
              <a:t>singular value decomposition (SVD) and QR decomposition</a:t>
            </a:r>
          </a:p>
          <a:p>
            <a:pPr lvl="1" eaLnBrk="1" hangingPunct="1">
              <a:buFont typeface="Wingdings" pitchFamily="2" charset="2"/>
              <a:buChar char="§"/>
            </a:pPr>
            <a:r>
              <a:rPr lang="en-US" altLang="ko-KR" sz="1200" b="0">
                <a:solidFill>
                  <a:srgbClr val="000000"/>
                </a:solidFill>
              </a:rPr>
              <a:t>principal component analysis (PCA)</a:t>
            </a:r>
          </a:p>
          <a:p>
            <a:pPr lvl="1" eaLnBrk="1" hangingPunct="1">
              <a:buFont typeface="Wingdings" pitchFamily="2" charset="2"/>
              <a:buChar char="§"/>
            </a:pPr>
            <a:r>
              <a:rPr lang="en-US" altLang="ko-KR" sz="1200" b="0">
                <a:solidFill>
                  <a:srgbClr val="000000"/>
                </a:solidFill>
              </a:rPr>
              <a:t>linear regression with L1, L2, and elastic-net regularization</a:t>
            </a:r>
          </a:p>
          <a:p>
            <a:pPr lvl="1" eaLnBrk="1" hangingPunct="1">
              <a:buFont typeface="Wingdings" pitchFamily="2" charset="2"/>
              <a:buChar char="§"/>
            </a:pPr>
            <a:r>
              <a:rPr lang="en-US" altLang="ko-KR" sz="1200" b="0">
                <a:solidFill>
                  <a:srgbClr val="000000"/>
                </a:solidFill>
              </a:rPr>
              <a:t>isotonic regression</a:t>
            </a:r>
          </a:p>
          <a:p>
            <a:pPr lvl="1" eaLnBrk="1" hangingPunct="1">
              <a:buFont typeface="Wingdings" pitchFamily="2" charset="2"/>
              <a:buChar char="§"/>
            </a:pPr>
            <a:r>
              <a:rPr lang="en-US" altLang="ko-KR" sz="1200" b="0">
                <a:solidFill>
                  <a:srgbClr val="000000"/>
                </a:solidFill>
              </a:rPr>
              <a:t>multinomial/binomial naive Bayes</a:t>
            </a:r>
          </a:p>
          <a:p>
            <a:pPr lvl="1" eaLnBrk="1" hangingPunct="1">
              <a:buFont typeface="Wingdings" pitchFamily="2" charset="2"/>
              <a:buChar char="§"/>
            </a:pPr>
            <a:r>
              <a:rPr lang="en-US" altLang="ko-KR" sz="1200" b="0">
                <a:solidFill>
                  <a:srgbClr val="000000"/>
                </a:solidFill>
              </a:rPr>
              <a:t>frequent itemset mining via FP-growth and association rules</a:t>
            </a:r>
          </a:p>
          <a:p>
            <a:pPr lvl="1" eaLnBrk="1" hangingPunct="1">
              <a:buFont typeface="Wingdings" pitchFamily="2" charset="2"/>
              <a:buChar char="§"/>
            </a:pPr>
            <a:r>
              <a:rPr lang="en-US" altLang="ko-KR" sz="1200" b="0">
                <a:solidFill>
                  <a:srgbClr val="000000"/>
                </a:solidFill>
              </a:rPr>
              <a:t>sequential pattern mining via PrefixSpan</a:t>
            </a:r>
          </a:p>
          <a:p>
            <a:pPr lvl="1" eaLnBrk="1" hangingPunct="1">
              <a:buFont typeface="Wingdings" pitchFamily="2" charset="2"/>
              <a:buChar char="§"/>
            </a:pPr>
            <a:r>
              <a:rPr lang="en-US" altLang="ko-KR" sz="1200" b="0">
                <a:solidFill>
                  <a:srgbClr val="000000"/>
                </a:solidFill>
              </a:rPr>
              <a:t>summary statistics and hypothesis testing</a:t>
            </a:r>
          </a:p>
          <a:p>
            <a:pPr lvl="1" eaLnBrk="1" hangingPunct="1">
              <a:buFont typeface="Wingdings" pitchFamily="2" charset="2"/>
              <a:buChar char="§"/>
            </a:pPr>
            <a:r>
              <a:rPr lang="en-US" altLang="ko-KR" sz="1200" b="0">
                <a:solidFill>
                  <a:srgbClr val="000000"/>
                </a:solidFill>
              </a:rPr>
              <a:t>feature transformations</a:t>
            </a:r>
          </a:p>
          <a:p>
            <a:pPr lvl="1" eaLnBrk="1" hangingPunct="1">
              <a:buFont typeface="Wingdings" pitchFamily="2" charset="2"/>
              <a:buChar char="§"/>
            </a:pPr>
            <a:r>
              <a:rPr lang="en-US" altLang="ko-KR" sz="1200" b="0">
                <a:solidFill>
                  <a:srgbClr val="000000"/>
                </a:solidFill>
              </a:rPr>
              <a:t>model evaluation and hyper-parameter tuning</a:t>
            </a:r>
          </a:p>
          <a:p>
            <a:pPr marL="442912" lvl="2" indent="0" eaLnBrk="1" hangingPunct="1">
              <a:buNone/>
            </a:pPr>
            <a:r>
              <a:rPr lang="en-US" altLang="ko-KR" b="0" smtClean="0">
                <a:solidFill>
                  <a:srgbClr val="000000"/>
                </a:solidFill>
              </a:rPr>
              <a:t> </a:t>
            </a:r>
            <a:endParaRPr lang="en-US" altLang="ko-KR" b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575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0" name="제목 1"/>
          <p:cNvSpPr>
            <a:spLocks noGrp="1"/>
          </p:cNvSpPr>
          <p:nvPr>
            <p:ph type="ctrTitle" idx="4294967295"/>
          </p:nvPr>
        </p:nvSpPr>
        <p:spPr>
          <a:xfrm>
            <a:off x="415925" y="188913"/>
            <a:ext cx="8507413" cy="647700"/>
          </a:xfrm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000000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t"/>
          <a:lstStyle/>
          <a:p>
            <a:pPr algn="l" eaLnBrk="1" hangingPunct="1"/>
            <a:r>
              <a:rPr lang="en-US" altLang="ko-KR" sz="3000" b="1" smtClean="0">
                <a:solidFill>
                  <a:schemeClr val="bg1"/>
                </a:solidFill>
              </a:rPr>
              <a:t>7. Spark </a:t>
            </a:r>
            <a:r>
              <a:rPr lang="ko-KR" altLang="en-US" sz="3000" b="1" smtClean="0">
                <a:solidFill>
                  <a:schemeClr val="bg1"/>
                </a:solidFill>
              </a:rPr>
              <a:t>머신러닝 개요</a:t>
            </a:r>
          </a:p>
        </p:txBody>
      </p:sp>
      <p:sp>
        <p:nvSpPr>
          <p:cNvPr id="206851" name="TextBox 3"/>
          <p:cNvSpPr txBox="1">
            <a:spLocks noChangeArrowheads="1"/>
          </p:cNvSpPr>
          <p:nvPr/>
        </p:nvSpPr>
        <p:spPr bwMode="auto">
          <a:xfrm>
            <a:off x="415925" y="1196975"/>
            <a:ext cx="9074150" cy="52260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261938" indent="-261938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441325" indent="-1778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603250" indent="-160338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hangingPunct="1">
              <a:buFont typeface="Wingdings" pitchFamily="2" charset="2"/>
              <a:buChar char="l"/>
            </a:pPr>
            <a:r>
              <a:rPr lang="en-US" altLang="ko-KR" sz="1800" smtClean="0">
                <a:solidFill>
                  <a:srgbClr val="000000"/>
                </a:solidFill>
              </a:rPr>
              <a:t>Spark MLlib </a:t>
            </a:r>
            <a:r>
              <a:rPr lang="ko-KR" altLang="en-US" sz="1800" smtClean="0">
                <a:solidFill>
                  <a:srgbClr val="000000"/>
                </a:solidFill>
              </a:rPr>
              <a:t>알고리즘 분류</a:t>
            </a:r>
            <a:endParaRPr lang="ko-KR" altLang="en-US" sz="1800">
              <a:solidFill>
                <a:srgbClr val="000000"/>
              </a:solidFill>
            </a:endParaRPr>
          </a:p>
          <a:p>
            <a:pPr lvl="1" eaLnBrk="1" hangingPunct="1">
              <a:lnSpc>
                <a:spcPct val="100000"/>
              </a:lnSpc>
            </a:pPr>
            <a:r>
              <a:rPr lang="ko-KR" altLang="en-US" sz="1200" smtClean="0">
                <a:solidFill>
                  <a:srgbClr val="000000"/>
                </a:solidFill>
              </a:rPr>
              <a:t>분류 및 회귀</a:t>
            </a:r>
            <a:endParaRPr lang="en-US" altLang="ko-KR" sz="1200">
              <a:solidFill>
                <a:srgbClr val="000000"/>
              </a:solidFill>
            </a:endParaRP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 sz="1200">
                <a:solidFill>
                  <a:srgbClr val="FF0000"/>
                </a:solidFill>
              </a:rPr>
              <a:t>linear models (SVMs, logistic regression, linear regression)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 sz="1200" smtClean="0">
                <a:solidFill>
                  <a:srgbClr val="FF0000"/>
                </a:solidFill>
              </a:rPr>
              <a:t>decision trees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 sz="1200">
                <a:solidFill>
                  <a:srgbClr val="FF0000"/>
                </a:solidFill>
              </a:rPr>
              <a:t>naive Bayes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 sz="1200" b="0" smtClean="0">
                <a:solidFill>
                  <a:srgbClr val="000000"/>
                </a:solidFill>
              </a:rPr>
              <a:t>ensembles </a:t>
            </a:r>
            <a:r>
              <a:rPr lang="en-US" altLang="ko-KR" sz="1200" b="0">
                <a:solidFill>
                  <a:srgbClr val="000000"/>
                </a:solidFill>
              </a:rPr>
              <a:t>of trees (Random Forests and Gradient-Boosted Trees)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 sz="1200" b="0">
                <a:solidFill>
                  <a:srgbClr val="000000"/>
                </a:solidFill>
              </a:rPr>
              <a:t>isotonic regression</a:t>
            </a:r>
          </a:p>
          <a:p>
            <a:pPr lvl="1" eaLnBrk="1" hangingPunct="1">
              <a:lnSpc>
                <a:spcPct val="100000"/>
              </a:lnSpc>
            </a:pPr>
            <a:r>
              <a:rPr lang="ko-KR" altLang="en-US" sz="1200" smtClean="0">
                <a:solidFill>
                  <a:srgbClr val="000000"/>
                </a:solidFill>
              </a:rPr>
              <a:t>추천</a:t>
            </a:r>
            <a:r>
              <a:rPr lang="en-US" altLang="ko-KR" sz="1200" smtClean="0">
                <a:solidFill>
                  <a:srgbClr val="000000"/>
                </a:solidFill>
              </a:rPr>
              <a:t>(Collaborative filtering)</a:t>
            </a:r>
            <a:endParaRPr lang="en-US" altLang="ko-KR" sz="1200">
              <a:solidFill>
                <a:srgbClr val="000000"/>
              </a:solidFill>
            </a:endParaRP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 sz="1200">
                <a:solidFill>
                  <a:srgbClr val="FF0000"/>
                </a:solidFill>
              </a:rPr>
              <a:t>alternating least squares (ALS)</a:t>
            </a:r>
          </a:p>
          <a:p>
            <a:pPr lvl="1" eaLnBrk="1" hangingPunct="1">
              <a:lnSpc>
                <a:spcPct val="100000"/>
              </a:lnSpc>
            </a:pPr>
            <a:r>
              <a:rPr lang="ko-KR" altLang="en-US" sz="1200" smtClean="0">
                <a:solidFill>
                  <a:srgbClr val="000000"/>
                </a:solidFill>
              </a:rPr>
              <a:t>군집</a:t>
            </a:r>
            <a:endParaRPr lang="en-US" altLang="ko-KR" sz="1200">
              <a:solidFill>
                <a:srgbClr val="000000"/>
              </a:solidFill>
            </a:endParaRP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 sz="1200" smtClean="0">
                <a:solidFill>
                  <a:srgbClr val="FF0000"/>
                </a:solidFill>
              </a:rPr>
              <a:t>k-means, bisecting k-means, streaming </a:t>
            </a:r>
            <a:r>
              <a:rPr lang="en-US" altLang="ko-KR" sz="1200">
                <a:solidFill>
                  <a:srgbClr val="FF0000"/>
                </a:solidFill>
              </a:rPr>
              <a:t>k-means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 sz="1200" b="0" smtClean="0">
                <a:solidFill>
                  <a:srgbClr val="000000"/>
                </a:solidFill>
              </a:rPr>
              <a:t>Gaussian </a:t>
            </a:r>
            <a:r>
              <a:rPr lang="en-US" altLang="ko-KR" sz="1200" b="0">
                <a:solidFill>
                  <a:srgbClr val="000000"/>
                </a:solidFill>
              </a:rPr>
              <a:t>mixture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 sz="1200" b="0">
                <a:solidFill>
                  <a:srgbClr val="000000"/>
                </a:solidFill>
              </a:rPr>
              <a:t>power iteration clustering (PIC)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 sz="1200" b="0">
                <a:solidFill>
                  <a:srgbClr val="000000"/>
                </a:solidFill>
              </a:rPr>
              <a:t>latent Dirichlet allocation (LDA)</a:t>
            </a:r>
          </a:p>
          <a:p>
            <a:pPr lvl="1" eaLnBrk="1" hangingPunct="1">
              <a:lnSpc>
                <a:spcPct val="100000"/>
              </a:lnSpc>
            </a:pPr>
            <a:r>
              <a:rPr lang="ko-KR" altLang="en-US" sz="1200" smtClean="0">
                <a:solidFill>
                  <a:srgbClr val="000000"/>
                </a:solidFill>
              </a:rPr>
              <a:t>차원 축소</a:t>
            </a:r>
            <a:endParaRPr lang="en-US" altLang="ko-KR" sz="1200">
              <a:solidFill>
                <a:srgbClr val="000000"/>
              </a:solidFill>
            </a:endParaRP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 sz="1200">
                <a:solidFill>
                  <a:srgbClr val="FF0000"/>
                </a:solidFill>
              </a:rPr>
              <a:t>singular value decomposition (SVD)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 sz="1200">
                <a:solidFill>
                  <a:srgbClr val="FF0000"/>
                </a:solidFill>
              </a:rPr>
              <a:t>principal component analysis (PCA)</a:t>
            </a:r>
          </a:p>
          <a:p>
            <a:pPr lvl="1" eaLnBrk="1" hangingPunct="1">
              <a:lnSpc>
                <a:spcPct val="100000"/>
              </a:lnSpc>
            </a:pPr>
            <a:r>
              <a:rPr lang="ko-KR" altLang="en-US" sz="1200" smtClean="0">
                <a:solidFill>
                  <a:srgbClr val="000000"/>
                </a:solidFill>
              </a:rPr>
              <a:t>빈발 패턴 마이닝</a:t>
            </a:r>
            <a:r>
              <a:rPr lang="en-US" altLang="ko-KR" sz="1200" smtClean="0">
                <a:solidFill>
                  <a:srgbClr val="000000"/>
                </a:solidFill>
              </a:rPr>
              <a:t>(Frequent </a:t>
            </a:r>
            <a:r>
              <a:rPr lang="en-US" altLang="ko-KR" sz="1200">
                <a:solidFill>
                  <a:srgbClr val="000000"/>
                </a:solidFill>
              </a:rPr>
              <a:t>pattern </a:t>
            </a:r>
            <a:r>
              <a:rPr lang="en-US" altLang="ko-KR" sz="1200" smtClean="0">
                <a:solidFill>
                  <a:srgbClr val="000000"/>
                </a:solidFill>
              </a:rPr>
              <a:t>mining)</a:t>
            </a:r>
            <a:endParaRPr lang="en-US" altLang="ko-KR" sz="1200">
              <a:solidFill>
                <a:srgbClr val="000000"/>
              </a:solidFill>
            </a:endParaRP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 sz="1200">
                <a:solidFill>
                  <a:srgbClr val="FF0000"/>
                </a:solidFill>
              </a:rPr>
              <a:t>FP-growth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 sz="1200">
                <a:solidFill>
                  <a:srgbClr val="FF0000"/>
                </a:solidFill>
              </a:rPr>
              <a:t>association rules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 sz="1200" b="0">
                <a:solidFill>
                  <a:srgbClr val="000000"/>
                </a:solidFill>
              </a:rPr>
              <a:t>PrefixSpan</a:t>
            </a:r>
            <a:r>
              <a:rPr lang="en-US" altLang="ko-KR" sz="1200" b="0" smtClean="0">
                <a:solidFill>
                  <a:srgbClr val="000000"/>
                </a:solidFill>
              </a:rPr>
              <a:t> </a:t>
            </a:r>
            <a:endParaRPr lang="en-US" altLang="ko-KR" sz="1200" b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0486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0" name="제목 1"/>
          <p:cNvSpPr>
            <a:spLocks noGrp="1"/>
          </p:cNvSpPr>
          <p:nvPr>
            <p:ph type="ctrTitle" idx="4294967295"/>
          </p:nvPr>
        </p:nvSpPr>
        <p:spPr>
          <a:xfrm>
            <a:off x="415925" y="188913"/>
            <a:ext cx="8507413" cy="647700"/>
          </a:xfrm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000000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t"/>
          <a:lstStyle/>
          <a:p>
            <a:pPr algn="l" eaLnBrk="1" hangingPunct="1"/>
            <a:r>
              <a:rPr lang="en-US" altLang="ko-KR" sz="3000" b="1" smtClean="0">
                <a:solidFill>
                  <a:schemeClr val="bg1"/>
                </a:solidFill>
              </a:rPr>
              <a:t>7. Spark </a:t>
            </a:r>
            <a:r>
              <a:rPr lang="ko-KR" altLang="en-US" sz="3000" b="1" smtClean="0">
                <a:solidFill>
                  <a:schemeClr val="bg1"/>
                </a:solidFill>
              </a:rPr>
              <a:t>머신러닝 개요</a:t>
            </a:r>
          </a:p>
        </p:txBody>
      </p:sp>
      <p:sp>
        <p:nvSpPr>
          <p:cNvPr id="206851" name="TextBox 3"/>
          <p:cNvSpPr txBox="1">
            <a:spLocks noChangeArrowheads="1"/>
          </p:cNvSpPr>
          <p:nvPr/>
        </p:nvSpPr>
        <p:spPr bwMode="auto">
          <a:xfrm>
            <a:off x="415925" y="1196975"/>
            <a:ext cx="9074150" cy="4247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261938" indent="-261938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441325" indent="-1778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603250" indent="-160338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hangingPunct="1">
              <a:buFont typeface="Wingdings" pitchFamily="2" charset="2"/>
              <a:buChar char="l"/>
            </a:pPr>
            <a:r>
              <a:rPr lang="ko-KR" altLang="en-US" sz="1800" smtClean="0">
                <a:solidFill>
                  <a:srgbClr val="000000"/>
                </a:solidFill>
              </a:rPr>
              <a:t>분류 및 회귀 모델</a:t>
            </a:r>
            <a:endParaRPr lang="ko-KR" altLang="en-US" sz="1800">
              <a:solidFill>
                <a:srgbClr val="000000"/>
              </a:solidFill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9901444"/>
              </p:ext>
            </p:extLst>
          </p:nvPr>
        </p:nvGraphicFramePr>
        <p:xfrm>
          <a:off x="524508" y="1700808"/>
          <a:ext cx="8784976" cy="488491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304256"/>
                <a:gridCol w="6480720"/>
              </a:tblGrid>
              <a:tr h="49773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400" kern="100">
                          <a:effectLst/>
                        </a:rPr>
                        <a:t>구분</a:t>
                      </a:r>
                      <a:endParaRPr lang="ko-KR" sz="1400" kern="100">
                        <a:effectLst/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400" kern="100" smtClean="0">
                          <a:effectLst/>
                        </a:rPr>
                        <a:t>모델</a:t>
                      </a:r>
                      <a:endParaRPr lang="ko-KR" sz="1400" kern="100">
                        <a:effectLst/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145329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400" kern="10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Binary Classification</a:t>
                      </a:r>
                      <a:endParaRPr lang="ko-KR" sz="1400" kern="100">
                        <a:effectLst/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400" kern="10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linear SVMs, 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400" kern="10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logistic regression, 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400" kern="10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decision trees, 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400" kern="10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random forests, 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400" kern="10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gradient-boosted trees, 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400" kern="10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naive Bayes</a:t>
                      </a:r>
                      <a:endParaRPr lang="ko-KR" sz="1400" kern="100">
                        <a:effectLst/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68580" marR="68580" marT="36000" marB="36000" anchor="ctr"/>
                </a:tc>
              </a:tr>
              <a:tr h="99145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400" kern="10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Multiclass Classification</a:t>
                      </a:r>
                      <a:endParaRPr lang="ko-KR" sz="1400" kern="100">
                        <a:effectLst/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400" kern="10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logistic regression, 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400" kern="10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decision trees, 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400" kern="10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random forests, 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400" kern="10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naive Bayes</a:t>
                      </a:r>
                      <a:endParaRPr lang="ko-KR" sz="1400" kern="100">
                        <a:effectLst/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68580" marR="68580" marT="36000" marB="36000" anchor="ctr"/>
                </a:tc>
              </a:tr>
              <a:tr h="166300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400" kern="100" smtClean="0">
                          <a:effectLst/>
                        </a:rPr>
                        <a:t>Regression</a:t>
                      </a:r>
                      <a:endParaRPr lang="ko-KR" sz="1400" kern="100">
                        <a:effectLst/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smtClean="0">
                          <a:effectLst/>
                        </a:rPr>
                        <a:t>linear least squares, 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smtClean="0">
                          <a:effectLst/>
                        </a:rPr>
                        <a:t>Lasso, 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smtClean="0">
                          <a:effectLst/>
                        </a:rPr>
                        <a:t>ridge regression, 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smtClean="0">
                          <a:effectLst/>
                        </a:rPr>
                        <a:t>decision trees, 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smtClean="0">
                          <a:effectLst/>
                        </a:rPr>
                        <a:t>random forests, 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smtClean="0">
                          <a:effectLst/>
                        </a:rPr>
                        <a:t>gradient-boosted trees, 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smtClean="0">
                          <a:effectLst/>
                        </a:rPr>
                        <a:t>isotonic regression</a:t>
                      </a:r>
                      <a:endParaRPr lang="ko-KR" sz="1400" kern="100">
                        <a:effectLst/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68580" marR="68580" marT="36000" marB="3600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65682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6" name="제목 2"/>
          <p:cNvSpPr>
            <a:spLocks/>
          </p:cNvSpPr>
          <p:nvPr/>
        </p:nvSpPr>
        <p:spPr bwMode="auto">
          <a:xfrm>
            <a:off x="452500" y="1736725"/>
            <a:ext cx="9074088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ko-KR" sz="4400" smtClean="0">
                <a:solidFill>
                  <a:srgbClr val="000000"/>
                </a:solidFill>
              </a:rPr>
              <a:t>Binary Classification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ko-KR" sz="2400" smtClean="0">
              <a:solidFill>
                <a:srgbClr val="000000"/>
              </a:solidFill>
            </a:endParaRPr>
          </a:p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ko-KR" sz="2400" smtClean="0">
              <a:solidFill>
                <a:srgbClr val="000000"/>
              </a:solidFill>
            </a:endParaRPr>
          </a:p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ko-KR" sz="2400">
              <a:solidFill>
                <a:srgbClr val="000000"/>
              </a:solidFill>
            </a:endParaRPr>
          </a:p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ko-KR" sz="2400">
              <a:solidFill>
                <a:srgbClr val="000000"/>
              </a:solidFill>
            </a:endParaRPr>
          </a:p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ko-KR" sz="2400" smtClean="0">
                <a:solidFill>
                  <a:srgbClr val="000000"/>
                </a:solidFill>
              </a:rPr>
              <a:t>with SVMs, Logistic Regression</a:t>
            </a:r>
            <a:endParaRPr lang="ko-KR" altLang="en-US" sz="2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4276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0" name="제목 1"/>
          <p:cNvSpPr>
            <a:spLocks noGrp="1"/>
          </p:cNvSpPr>
          <p:nvPr>
            <p:ph type="ctrTitle" idx="4294967295"/>
          </p:nvPr>
        </p:nvSpPr>
        <p:spPr>
          <a:xfrm>
            <a:off x="415925" y="188913"/>
            <a:ext cx="8507413" cy="647700"/>
          </a:xfrm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000000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t"/>
          <a:lstStyle/>
          <a:p>
            <a:pPr algn="l" eaLnBrk="1" hangingPunct="1"/>
            <a:r>
              <a:rPr lang="en-US" altLang="ko-KR" sz="3000" b="1" smtClean="0">
                <a:solidFill>
                  <a:schemeClr val="bg1"/>
                </a:solidFill>
              </a:rPr>
              <a:t>8. </a:t>
            </a:r>
            <a:r>
              <a:rPr lang="en-US" altLang="ko-KR" sz="3000" b="1">
                <a:solidFill>
                  <a:schemeClr val="bg1"/>
                </a:solidFill>
              </a:rPr>
              <a:t>Binary Classification</a:t>
            </a:r>
            <a:endParaRPr lang="ko-KR" altLang="en-US" sz="3000" b="1" smtClean="0">
              <a:solidFill>
                <a:schemeClr val="bg1"/>
              </a:solidFill>
            </a:endParaRPr>
          </a:p>
        </p:txBody>
      </p:sp>
      <p:sp>
        <p:nvSpPr>
          <p:cNvPr id="206851" name="TextBox 3"/>
          <p:cNvSpPr txBox="1">
            <a:spLocks noChangeArrowheads="1"/>
          </p:cNvSpPr>
          <p:nvPr/>
        </p:nvSpPr>
        <p:spPr bwMode="auto">
          <a:xfrm>
            <a:off x="415925" y="1196975"/>
            <a:ext cx="9074150" cy="45458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261938" indent="-261938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441325" indent="-1778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603250" indent="-160338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hangingPunct="1">
              <a:buFont typeface="Wingdings" pitchFamily="2" charset="2"/>
              <a:buChar char="l"/>
            </a:pPr>
            <a:r>
              <a:rPr lang="en-US" altLang="ko-KR" sz="1800">
                <a:solidFill>
                  <a:srgbClr val="000000"/>
                </a:solidFill>
              </a:rPr>
              <a:t>Binary </a:t>
            </a:r>
            <a:r>
              <a:rPr lang="en-US" altLang="ko-KR" sz="1800" smtClean="0">
                <a:solidFill>
                  <a:srgbClr val="000000"/>
                </a:solidFill>
              </a:rPr>
              <a:t>Classification </a:t>
            </a:r>
            <a:r>
              <a:rPr lang="ko-KR" altLang="en-US" sz="1800" smtClean="0">
                <a:solidFill>
                  <a:srgbClr val="000000"/>
                </a:solidFill>
              </a:rPr>
              <a:t>개요</a:t>
            </a:r>
            <a:endParaRPr lang="en-US" altLang="ko-KR" sz="1800" smtClean="0">
              <a:solidFill>
                <a:srgbClr val="000000"/>
              </a:solidFill>
            </a:endParaRPr>
          </a:p>
          <a:p>
            <a:pPr lvl="1" eaLnBrk="1" hangingPunct="1">
              <a:lnSpc>
                <a:spcPct val="100000"/>
              </a:lnSpc>
            </a:pPr>
            <a:r>
              <a:rPr lang="ko-KR" altLang="en-US" smtClean="0">
                <a:solidFill>
                  <a:srgbClr val="000000"/>
                </a:solidFill>
              </a:rPr>
              <a:t>적용 알고리즘</a:t>
            </a:r>
            <a:endParaRPr lang="en-US" altLang="ko-KR">
              <a:solidFill>
                <a:srgbClr val="000000"/>
              </a:solidFill>
            </a:endParaRP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>
                <a:solidFill>
                  <a:srgbClr val="FF0000"/>
                </a:solidFill>
              </a:rPr>
              <a:t>linear models </a:t>
            </a:r>
            <a:endParaRPr lang="en-US" altLang="ko-KR" smtClean="0">
              <a:solidFill>
                <a:srgbClr val="FF0000"/>
              </a:solidFill>
            </a:endParaRP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 smtClean="0">
                <a:solidFill>
                  <a:srgbClr val="FF0000"/>
                </a:solidFill>
              </a:rPr>
              <a:t>- SVMs 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 smtClean="0">
                <a:solidFill>
                  <a:srgbClr val="FF0000"/>
                </a:solidFill>
              </a:rPr>
              <a:t>- Logistic Regression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endParaRPr lang="en-US" altLang="ko-KR" sz="1200" smtClean="0">
              <a:solidFill>
                <a:srgbClr val="FF0000"/>
              </a:solidFill>
            </a:endParaRPr>
          </a:p>
          <a:p>
            <a:pPr lvl="1" eaLnBrk="1" hangingPunct="1">
              <a:lnSpc>
                <a:spcPct val="100000"/>
              </a:lnSpc>
            </a:pPr>
            <a:r>
              <a:rPr lang="ko-KR" altLang="en-US" smtClean="0">
                <a:solidFill>
                  <a:srgbClr val="000000"/>
                </a:solidFill>
              </a:rPr>
              <a:t>특징</a:t>
            </a:r>
            <a:endParaRPr lang="en-US" altLang="ko-KR">
              <a:solidFill>
                <a:srgbClr val="000000"/>
              </a:solidFill>
            </a:endParaRP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ko-KR" altLang="en-US" sz="1200" b="0" smtClean="0">
                <a:solidFill>
                  <a:srgbClr val="000000"/>
                </a:solidFill>
              </a:rPr>
              <a:t>지도 학습</a:t>
            </a:r>
            <a:endParaRPr lang="en-US" altLang="ko-KR" sz="1200" b="0" smtClean="0">
              <a:solidFill>
                <a:srgbClr val="000000"/>
              </a:solidFill>
            </a:endParaRP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 b="0" smtClean="0">
                <a:solidFill>
                  <a:srgbClr val="000000"/>
                </a:solidFill>
              </a:rPr>
              <a:t># SVM</a:t>
            </a:r>
            <a:r>
              <a:rPr lang="ko-KR" altLang="en-US" b="0" smtClean="0">
                <a:solidFill>
                  <a:srgbClr val="000000"/>
                </a:solidFill>
              </a:rPr>
              <a:t>은 </a:t>
            </a:r>
            <a:r>
              <a:rPr lang="en-US" altLang="ko-KR" b="0" smtClean="0">
                <a:solidFill>
                  <a:srgbClr val="000000"/>
                </a:solidFill>
              </a:rPr>
              <a:t>Binary Classification</a:t>
            </a:r>
            <a:r>
              <a:rPr lang="ko-KR" altLang="en-US" b="0" smtClean="0">
                <a:solidFill>
                  <a:srgbClr val="000000"/>
                </a:solidFill>
              </a:rPr>
              <a:t>만 가능</a:t>
            </a:r>
            <a:endParaRPr lang="en-US" altLang="ko-KR" b="0" smtClean="0">
              <a:solidFill>
                <a:srgbClr val="000000"/>
              </a:solidFill>
            </a:endParaRP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 b="0" smtClean="0">
                <a:solidFill>
                  <a:srgbClr val="000000"/>
                </a:solidFill>
              </a:rPr>
              <a:t># </a:t>
            </a:r>
            <a:r>
              <a:rPr lang="en-US" altLang="ko-KR" b="0">
                <a:solidFill>
                  <a:srgbClr val="000000"/>
                </a:solidFill>
              </a:rPr>
              <a:t>Logistic </a:t>
            </a:r>
            <a:r>
              <a:rPr lang="en-US" altLang="ko-KR" b="0" smtClean="0">
                <a:solidFill>
                  <a:srgbClr val="000000"/>
                </a:solidFill>
              </a:rPr>
              <a:t>Regression</a:t>
            </a:r>
            <a:r>
              <a:rPr lang="ko-KR" altLang="en-US" b="0" smtClean="0">
                <a:solidFill>
                  <a:srgbClr val="000000"/>
                </a:solidFill>
              </a:rPr>
              <a:t>은</a:t>
            </a:r>
            <a:r>
              <a:rPr lang="en-US" altLang="ko-KR" b="0">
                <a:solidFill>
                  <a:srgbClr val="000000"/>
                </a:solidFill>
              </a:rPr>
              <a:t> Multiclass </a:t>
            </a:r>
            <a:r>
              <a:rPr lang="en-US" altLang="ko-KR" b="0" smtClean="0">
                <a:solidFill>
                  <a:srgbClr val="000000"/>
                </a:solidFill>
              </a:rPr>
              <a:t>Classification</a:t>
            </a:r>
            <a:r>
              <a:rPr lang="ko-KR" altLang="en-US" b="0" smtClean="0">
                <a:solidFill>
                  <a:srgbClr val="000000"/>
                </a:solidFill>
              </a:rPr>
              <a:t>으로 확장 가능</a:t>
            </a:r>
            <a:endParaRPr lang="en-US" altLang="ko-KR" b="0" smtClean="0">
              <a:solidFill>
                <a:srgbClr val="000000"/>
              </a:solidFill>
            </a:endParaRPr>
          </a:p>
          <a:p>
            <a:pPr marL="263525" lvl="1" indent="0" eaLnBrk="1" hangingPunct="1">
              <a:lnSpc>
                <a:spcPct val="100000"/>
              </a:lnSpc>
              <a:buNone/>
            </a:pPr>
            <a:endParaRPr lang="en-US" altLang="ko-KR" b="0" smtClean="0">
              <a:solidFill>
                <a:srgbClr val="000000"/>
              </a:solidFill>
            </a:endParaRPr>
          </a:p>
          <a:p>
            <a:pPr lvl="1" eaLnBrk="1" hangingPunct="1">
              <a:lnSpc>
                <a:spcPct val="100000"/>
              </a:lnSpc>
            </a:pPr>
            <a:r>
              <a:rPr lang="ko-KR" altLang="en-US" smtClean="0">
                <a:solidFill>
                  <a:srgbClr val="000000"/>
                </a:solidFill>
              </a:rPr>
              <a:t>주의 사항</a:t>
            </a:r>
            <a:endParaRPr lang="en-US" altLang="ko-KR">
              <a:solidFill>
                <a:srgbClr val="000000"/>
              </a:solidFill>
            </a:endParaRP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ko-KR" altLang="en-US" b="0" smtClean="0">
                <a:solidFill>
                  <a:srgbClr val="000000"/>
                </a:solidFill>
              </a:rPr>
              <a:t>분류 모델의 결과값은 </a:t>
            </a:r>
            <a:r>
              <a:rPr lang="en-US" altLang="ko-KR" b="0" smtClean="0">
                <a:solidFill>
                  <a:srgbClr val="000000"/>
                </a:solidFill>
              </a:rPr>
              <a:t>1 </a:t>
            </a:r>
            <a:r>
              <a:rPr lang="ko-KR" altLang="en-US" b="0" smtClean="0">
                <a:solidFill>
                  <a:srgbClr val="000000"/>
                </a:solidFill>
              </a:rPr>
              <a:t>또는 </a:t>
            </a:r>
            <a:r>
              <a:rPr lang="en-US" altLang="ko-KR" b="0" smtClean="0">
                <a:solidFill>
                  <a:srgbClr val="000000"/>
                </a:solidFill>
              </a:rPr>
              <a:t>0</a:t>
            </a:r>
            <a:r>
              <a:rPr lang="ko-KR" altLang="en-US" b="0" smtClean="0">
                <a:solidFill>
                  <a:srgbClr val="000000"/>
                </a:solidFill>
              </a:rPr>
              <a:t>이 아니다</a:t>
            </a:r>
            <a:r>
              <a:rPr lang="en-US" altLang="ko-KR" b="0" smtClean="0">
                <a:solidFill>
                  <a:srgbClr val="000000"/>
                </a:solidFill>
              </a:rPr>
              <a:t>.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ko-KR" altLang="en-US" b="0" smtClean="0">
                <a:solidFill>
                  <a:srgbClr val="000000"/>
                </a:solidFill>
              </a:rPr>
              <a:t>임계값</a:t>
            </a:r>
            <a:r>
              <a:rPr lang="en-US" altLang="ko-KR" b="0">
                <a:solidFill>
                  <a:srgbClr val="000000"/>
                </a:solidFill>
              </a:rPr>
              <a:t>(</a:t>
            </a:r>
            <a:r>
              <a:rPr lang="en-US" altLang="ko-KR" b="0" smtClean="0">
                <a:solidFill>
                  <a:srgbClr val="000000"/>
                </a:solidFill>
              </a:rPr>
              <a:t>Threshold, </a:t>
            </a:r>
            <a:r>
              <a:rPr lang="ko-KR" altLang="en-US" b="0" smtClean="0">
                <a:solidFill>
                  <a:srgbClr val="000000"/>
                </a:solidFill>
              </a:rPr>
              <a:t>보통 </a:t>
            </a:r>
            <a:r>
              <a:rPr lang="en-US" altLang="ko-KR" b="0" smtClean="0">
                <a:solidFill>
                  <a:srgbClr val="000000"/>
                </a:solidFill>
              </a:rPr>
              <a:t>0.5</a:t>
            </a:r>
            <a:r>
              <a:rPr lang="ko-KR" altLang="en-US" b="0" smtClean="0">
                <a:solidFill>
                  <a:srgbClr val="000000"/>
                </a:solidFill>
              </a:rPr>
              <a:t>가 기준</a:t>
            </a:r>
            <a:r>
              <a:rPr lang="en-US" altLang="ko-KR" b="0" smtClean="0">
                <a:solidFill>
                  <a:srgbClr val="000000"/>
                </a:solidFill>
              </a:rPr>
              <a:t>)</a:t>
            </a:r>
            <a:r>
              <a:rPr lang="ko-KR" altLang="en-US" b="0" smtClean="0">
                <a:solidFill>
                  <a:srgbClr val="000000"/>
                </a:solidFill>
              </a:rPr>
              <a:t>을 사용하거나 점수를 통해 결정된다</a:t>
            </a:r>
            <a:r>
              <a:rPr lang="en-US" altLang="ko-KR" b="0" smtClean="0">
                <a:solidFill>
                  <a:srgbClr val="000000"/>
                </a:solidFill>
              </a:rPr>
              <a:t>.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endParaRPr lang="en-US" altLang="ko-KR" b="0" smtClean="0">
              <a:solidFill>
                <a:srgbClr val="000000"/>
              </a:solidFill>
            </a:endParaRPr>
          </a:p>
          <a:p>
            <a:pPr marL="263525" lvl="1" indent="0" eaLnBrk="1" hangingPunct="1">
              <a:lnSpc>
                <a:spcPct val="100000"/>
              </a:lnSpc>
              <a:buNone/>
            </a:pPr>
            <a:endParaRPr lang="en-US" altLang="ko-KR" b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3947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0" name="제목 1"/>
          <p:cNvSpPr>
            <a:spLocks noGrp="1"/>
          </p:cNvSpPr>
          <p:nvPr>
            <p:ph type="ctrTitle" idx="4294967295"/>
          </p:nvPr>
        </p:nvSpPr>
        <p:spPr>
          <a:xfrm>
            <a:off x="415925" y="188913"/>
            <a:ext cx="8507413" cy="647700"/>
          </a:xfrm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000000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t"/>
          <a:lstStyle/>
          <a:p>
            <a:pPr algn="l" eaLnBrk="1" hangingPunct="1"/>
            <a:r>
              <a:rPr lang="en-US" altLang="ko-KR" sz="3000" b="1" smtClean="0">
                <a:solidFill>
                  <a:schemeClr val="bg1"/>
                </a:solidFill>
              </a:rPr>
              <a:t>8. </a:t>
            </a:r>
            <a:r>
              <a:rPr lang="en-US" altLang="ko-KR" sz="3000" b="1">
                <a:solidFill>
                  <a:schemeClr val="bg1"/>
                </a:solidFill>
              </a:rPr>
              <a:t>Binary Classification</a:t>
            </a:r>
            <a:endParaRPr lang="ko-KR" altLang="en-US" sz="3000" b="1" smtClean="0">
              <a:solidFill>
                <a:schemeClr val="bg1"/>
              </a:solidFill>
            </a:endParaRPr>
          </a:p>
        </p:txBody>
      </p:sp>
      <p:sp>
        <p:nvSpPr>
          <p:cNvPr id="206851" name="TextBox 3"/>
          <p:cNvSpPr txBox="1">
            <a:spLocks noChangeArrowheads="1"/>
          </p:cNvSpPr>
          <p:nvPr/>
        </p:nvSpPr>
        <p:spPr bwMode="auto">
          <a:xfrm>
            <a:off x="415925" y="1196975"/>
            <a:ext cx="9074150" cy="5466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261938" indent="-261938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441325" indent="-1778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603250" indent="-160338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marL="0" indent="0" eaLnBrk="1" hangingPunct="1">
              <a:buNone/>
            </a:pPr>
            <a:r>
              <a:rPr lang="en-US" altLang="ko-KR" sz="1800" smtClean="0">
                <a:solidFill>
                  <a:srgbClr val="000000"/>
                </a:solidFill>
              </a:rPr>
              <a:t>1) Spark </a:t>
            </a:r>
            <a:r>
              <a:rPr lang="ko-KR" altLang="en-US" sz="1800" smtClean="0">
                <a:solidFill>
                  <a:srgbClr val="000000"/>
                </a:solidFill>
              </a:rPr>
              <a:t>클래스</a:t>
            </a:r>
            <a:r>
              <a:rPr lang="en-US" altLang="ko-KR" sz="1800" smtClean="0">
                <a:solidFill>
                  <a:srgbClr val="000000"/>
                </a:solidFill>
              </a:rPr>
              <a:t> </a:t>
            </a:r>
            <a:r>
              <a:rPr lang="ko-KR" altLang="en-US" sz="1800" smtClean="0">
                <a:solidFill>
                  <a:srgbClr val="000000"/>
                </a:solidFill>
              </a:rPr>
              <a:t>임포트</a:t>
            </a:r>
            <a:endParaRPr lang="en-US" altLang="ko-KR" sz="1800" smtClean="0">
              <a:solidFill>
                <a:srgbClr val="000000"/>
              </a:solidFill>
            </a:endParaRPr>
          </a:p>
          <a:p>
            <a:pPr lvl="1" eaLnBrk="1" hangingPunct="1">
              <a:lnSpc>
                <a:spcPct val="100000"/>
              </a:lnSpc>
            </a:pPr>
            <a:r>
              <a:rPr lang="ko-KR" altLang="en-US" smtClean="0">
                <a:solidFill>
                  <a:srgbClr val="000000"/>
                </a:solidFill>
              </a:rPr>
              <a:t>스크립트</a:t>
            </a:r>
            <a:endParaRPr lang="en-US" altLang="ko-KR">
              <a:solidFill>
                <a:srgbClr val="000000"/>
              </a:solidFill>
            </a:endParaRP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 smtClean="0">
                <a:solidFill>
                  <a:srgbClr val="0070C0"/>
                </a:solidFill>
              </a:rPr>
              <a:t>import </a:t>
            </a:r>
            <a:r>
              <a:rPr lang="en-US" altLang="ko-KR">
                <a:solidFill>
                  <a:srgbClr val="0070C0"/>
                </a:solidFill>
              </a:rPr>
              <a:t>org.apache.spark.mllib.util.MLUtils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>
                <a:solidFill>
                  <a:srgbClr val="0070C0"/>
                </a:solidFill>
              </a:rPr>
              <a:t>import org.apache.spark.mllib.linalg.Vectors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>
                <a:solidFill>
                  <a:srgbClr val="0070C0"/>
                </a:solidFill>
              </a:rPr>
              <a:t>import org.apache.spark.mllib.regression.LabeledPoint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 smtClean="0">
                <a:solidFill>
                  <a:srgbClr val="0070C0"/>
                </a:solidFill>
              </a:rPr>
              <a:t>import </a:t>
            </a:r>
            <a:r>
              <a:rPr lang="en-US" altLang="ko-KR">
                <a:solidFill>
                  <a:srgbClr val="0070C0"/>
                </a:solidFill>
              </a:rPr>
              <a:t>org.apache.spark.mllib.classification.{LogisticRegressionWithLBFGS, SVMWithSGD}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>
                <a:solidFill>
                  <a:srgbClr val="0070C0"/>
                </a:solidFill>
              </a:rPr>
              <a:t>import org.apache.spark.mllib.evaluation.BinaryClassificationMetrics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>
                <a:solidFill>
                  <a:srgbClr val="0070C0"/>
                </a:solidFill>
              </a:rPr>
              <a:t>import org.apache.spark.mllib.optimization.{SquaredL2Updater, L1Updater</a:t>
            </a:r>
            <a:r>
              <a:rPr lang="en-US" altLang="ko-KR" smtClean="0">
                <a:solidFill>
                  <a:srgbClr val="0070C0"/>
                </a:solidFill>
              </a:rPr>
              <a:t>}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endParaRPr lang="en-US" altLang="ko-KR" b="0" smtClean="0">
              <a:solidFill>
                <a:srgbClr val="000000"/>
              </a:solidFill>
            </a:endParaRPr>
          </a:p>
          <a:p>
            <a:pPr lvl="1" eaLnBrk="1" hangingPunct="1">
              <a:lnSpc>
                <a:spcPct val="100000"/>
              </a:lnSpc>
            </a:pPr>
            <a:r>
              <a:rPr lang="ko-KR" altLang="en-US" smtClean="0">
                <a:solidFill>
                  <a:srgbClr val="000000"/>
                </a:solidFill>
              </a:rPr>
              <a:t>간단한 설명</a:t>
            </a:r>
            <a:endParaRPr lang="en-US" altLang="ko-KR">
              <a:solidFill>
                <a:srgbClr val="000000"/>
              </a:solidFill>
            </a:endParaRP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 b="0" smtClean="0">
                <a:solidFill>
                  <a:srgbClr val="000000"/>
                </a:solidFill>
              </a:rPr>
              <a:t>LabeledPoint : </a:t>
            </a:r>
            <a:r>
              <a:rPr lang="ko-KR" altLang="en-US" b="0" smtClean="0">
                <a:solidFill>
                  <a:srgbClr val="000000"/>
                </a:solidFill>
              </a:rPr>
              <a:t>레이블 </a:t>
            </a:r>
            <a:r>
              <a:rPr lang="en-US" altLang="ko-KR" b="0" smtClean="0">
                <a:solidFill>
                  <a:srgbClr val="000000"/>
                </a:solidFill>
              </a:rPr>
              <a:t>+ </a:t>
            </a:r>
            <a:r>
              <a:rPr lang="ko-KR" altLang="en-US" b="0" smtClean="0">
                <a:solidFill>
                  <a:srgbClr val="000000"/>
                </a:solidFill>
              </a:rPr>
              <a:t>속성 </a:t>
            </a:r>
            <a:r>
              <a:rPr lang="en-US" altLang="ko-KR" b="0" smtClean="0">
                <a:solidFill>
                  <a:srgbClr val="000000"/>
                </a:solidFill>
              </a:rPr>
              <a:t>Vectors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 b="0" smtClean="0">
                <a:solidFill>
                  <a:srgbClr val="000000"/>
                </a:solidFill>
              </a:rPr>
              <a:t>BinaryClassificationMetrics : </a:t>
            </a:r>
            <a:r>
              <a:rPr lang="ko-KR" altLang="en-US" b="0" smtClean="0">
                <a:solidFill>
                  <a:srgbClr val="000000"/>
                </a:solidFill>
              </a:rPr>
              <a:t>평가 메소드</a:t>
            </a:r>
            <a:endParaRPr lang="en-US" altLang="ko-KR" b="0">
              <a:solidFill>
                <a:srgbClr val="000000"/>
              </a:solidFill>
            </a:endParaRPr>
          </a:p>
          <a:p>
            <a:pPr marL="263525" lvl="1" indent="0" eaLnBrk="1" hangingPunct="1">
              <a:lnSpc>
                <a:spcPct val="100000"/>
              </a:lnSpc>
              <a:buNone/>
            </a:pPr>
            <a:endParaRPr lang="en-US" altLang="ko-KR" b="0" smtClean="0">
              <a:solidFill>
                <a:srgbClr val="000000"/>
              </a:solidFill>
            </a:endParaRPr>
          </a:p>
          <a:p>
            <a:pPr lvl="1" eaLnBrk="1" hangingPunct="1">
              <a:lnSpc>
                <a:spcPct val="100000"/>
              </a:lnSpc>
            </a:pPr>
            <a:r>
              <a:rPr lang="ko-KR" altLang="en-US" smtClean="0">
                <a:solidFill>
                  <a:srgbClr val="000000"/>
                </a:solidFill>
              </a:rPr>
              <a:t>평가</a:t>
            </a:r>
            <a:endParaRPr lang="en-US" altLang="ko-KR">
              <a:solidFill>
                <a:srgbClr val="000000"/>
              </a:solidFill>
            </a:endParaRP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ko-KR" altLang="en-US" b="0" smtClean="0">
                <a:solidFill>
                  <a:srgbClr val="000000"/>
                </a:solidFill>
              </a:rPr>
              <a:t>정확도</a:t>
            </a:r>
            <a:r>
              <a:rPr lang="en-US" altLang="ko-KR" b="0" smtClean="0">
                <a:solidFill>
                  <a:srgbClr val="000000"/>
                </a:solidFill>
              </a:rPr>
              <a:t>(Accuracy)</a:t>
            </a:r>
            <a:r>
              <a:rPr lang="ko-KR" altLang="en-US" b="0" smtClean="0">
                <a:solidFill>
                  <a:srgbClr val="000000"/>
                </a:solidFill>
              </a:rPr>
              <a:t> </a:t>
            </a:r>
            <a:r>
              <a:rPr lang="en-US" altLang="ko-KR" b="0" smtClean="0">
                <a:solidFill>
                  <a:srgbClr val="000000"/>
                </a:solidFill>
              </a:rPr>
              <a:t>: </a:t>
            </a:r>
            <a:r>
              <a:rPr lang="ko-KR" altLang="en-US" b="0" smtClean="0">
                <a:solidFill>
                  <a:srgbClr val="000000"/>
                </a:solidFill>
              </a:rPr>
              <a:t>정확히 분류한 예시의 개수 </a:t>
            </a:r>
            <a:r>
              <a:rPr lang="en-US" altLang="ko-KR" b="0" smtClean="0">
                <a:solidFill>
                  <a:srgbClr val="000000"/>
                </a:solidFill>
              </a:rPr>
              <a:t>/ </a:t>
            </a:r>
            <a:r>
              <a:rPr lang="ko-KR" altLang="en-US" b="0" smtClean="0">
                <a:solidFill>
                  <a:srgbClr val="000000"/>
                </a:solidFill>
              </a:rPr>
              <a:t>전체 예시의 개수</a:t>
            </a:r>
            <a:endParaRPr lang="en-US" altLang="ko-KR" b="0" smtClean="0">
              <a:solidFill>
                <a:srgbClr val="000000"/>
              </a:solidFill>
            </a:endParaRP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ko-KR" altLang="en-US" b="0" smtClean="0">
                <a:solidFill>
                  <a:srgbClr val="000000"/>
                </a:solidFill>
              </a:rPr>
              <a:t>오차</a:t>
            </a:r>
            <a:r>
              <a:rPr lang="en-US" altLang="ko-KR" b="0" smtClean="0">
                <a:solidFill>
                  <a:srgbClr val="000000"/>
                </a:solidFill>
              </a:rPr>
              <a:t>(Error) : </a:t>
            </a:r>
            <a:r>
              <a:rPr lang="ko-KR" altLang="en-US" b="0" smtClean="0">
                <a:solidFill>
                  <a:srgbClr val="000000"/>
                </a:solidFill>
              </a:rPr>
              <a:t>잘못 분류한 예시의 개수 </a:t>
            </a:r>
            <a:r>
              <a:rPr lang="en-US" altLang="ko-KR" b="0" smtClean="0">
                <a:solidFill>
                  <a:srgbClr val="000000"/>
                </a:solidFill>
              </a:rPr>
              <a:t>/ </a:t>
            </a:r>
            <a:r>
              <a:rPr lang="ko-KR" altLang="en-US" b="0" smtClean="0">
                <a:solidFill>
                  <a:srgbClr val="000000"/>
                </a:solidFill>
              </a:rPr>
              <a:t>전체 예시의 개수</a:t>
            </a:r>
            <a:endParaRPr lang="en-US" altLang="ko-KR" b="0" smtClean="0">
              <a:solidFill>
                <a:srgbClr val="000000"/>
              </a:solidFill>
            </a:endParaRP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ko-KR" altLang="en-US" b="0" smtClean="0">
                <a:solidFill>
                  <a:srgbClr val="000000"/>
                </a:solidFill>
              </a:rPr>
              <a:t>성능 곡선 </a:t>
            </a:r>
            <a:r>
              <a:rPr lang="en-US" altLang="ko-KR" b="0" smtClean="0">
                <a:solidFill>
                  <a:srgbClr val="000000"/>
                </a:solidFill>
              </a:rPr>
              <a:t>: </a:t>
            </a:r>
            <a:r>
              <a:rPr lang="ko-KR" altLang="en-US" b="0" smtClean="0">
                <a:solidFill>
                  <a:srgbClr val="000000"/>
                </a:solidFill>
              </a:rPr>
              <a:t>임계치에 따라 좌우됨</a:t>
            </a:r>
            <a:endParaRPr lang="en-US" altLang="ko-KR" b="0" smtClean="0">
              <a:solidFill>
                <a:srgbClr val="000000"/>
              </a:solidFill>
            </a:endParaRP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 b="0">
                <a:solidFill>
                  <a:srgbClr val="000000"/>
                </a:solidFill>
              </a:rPr>
              <a:t>- ${metrics.areaUnderPR</a:t>
            </a:r>
            <a:r>
              <a:rPr lang="en-US" altLang="ko-KR" b="0" smtClean="0">
                <a:solidFill>
                  <a:srgbClr val="000000"/>
                </a:solidFill>
              </a:rPr>
              <a:t>()} : PR </a:t>
            </a:r>
            <a:r>
              <a:rPr lang="ko-KR" altLang="en-US" b="0" smtClean="0">
                <a:solidFill>
                  <a:srgbClr val="000000"/>
                </a:solidFill>
              </a:rPr>
              <a:t>곡선 </a:t>
            </a:r>
            <a:r>
              <a:rPr lang="en-US" altLang="ko-KR" b="0" smtClean="0">
                <a:solidFill>
                  <a:srgbClr val="000000"/>
                </a:solidFill>
              </a:rPr>
              <a:t>: </a:t>
            </a:r>
            <a:r>
              <a:rPr lang="ko-KR" altLang="en-US" b="0" smtClean="0">
                <a:solidFill>
                  <a:srgbClr val="000000"/>
                </a:solidFill>
              </a:rPr>
              <a:t>정밀도</a:t>
            </a:r>
            <a:r>
              <a:rPr lang="en-US" altLang="ko-KR" b="0" smtClean="0">
                <a:solidFill>
                  <a:srgbClr val="000000"/>
                </a:solidFill>
              </a:rPr>
              <a:t>(Precision)-</a:t>
            </a:r>
            <a:r>
              <a:rPr lang="ko-KR" altLang="en-US" b="0" smtClean="0">
                <a:solidFill>
                  <a:srgbClr val="000000"/>
                </a:solidFill>
              </a:rPr>
              <a:t>재현율</a:t>
            </a:r>
            <a:r>
              <a:rPr lang="en-US" altLang="ko-KR" b="0" smtClean="0">
                <a:solidFill>
                  <a:srgbClr val="000000"/>
                </a:solidFill>
              </a:rPr>
              <a:t>(Recall)</a:t>
            </a:r>
            <a:r>
              <a:rPr lang="ko-KR" altLang="en-US" b="0" smtClean="0">
                <a:solidFill>
                  <a:srgbClr val="000000"/>
                </a:solidFill>
              </a:rPr>
              <a:t> 곡선</a:t>
            </a:r>
            <a:endParaRPr lang="en-US" altLang="ko-KR" b="0" smtClean="0">
              <a:solidFill>
                <a:srgbClr val="000000"/>
              </a:solidFill>
            </a:endParaRP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 b="0">
                <a:solidFill>
                  <a:srgbClr val="000000"/>
                </a:solidFill>
              </a:rPr>
              <a:t>- ${metrics.areaUnderROC</a:t>
            </a:r>
            <a:r>
              <a:rPr lang="en-US" altLang="ko-KR" b="0" smtClean="0">
                <a:solidFill>
                  <a:srgbClr val="000000"/>
                </a:solidFill>
              </a:rPr>
              <a:t>()} : ROC </a:t>
            </a:r>
            <a:r>
              <a:rPr lang="ko-KR" altLang="en-US" b="0" smtClean="0">
                <a:solidFill>
                  <a:srgbClr val="000000"/>
                </a:solidFill>
              </a:rPr>
              <a:t>곡선 </a:t>
            </a:r>
            <a:r>
              <a:rPr lang="en-US" altLang="ko-KR" b="0" smtClean="0">
                <a:solidFill>
                  <a:srgbClr val="000000"/>
                </a:solidFill>
              </a:rPr>
              <a:t>: </a:t>
            </a:r>
            <a:r>
              <a:rPr lang="ko-KR" altLang="en-US" b="0" smtClean="0">
                <a:solidFill>
                  <a:srgbClr val="000000"/>
                </a:solidFill>
              </a:rPr>
              <a:t>정탐율</a:t>
            </a:r>
            <a:r>
              <a:rPr lang="en-US" altLang="ko-KR" b="0" smtClean="0">
                <a:solidFill>
                  <a:srgbClr val="000000"/>
                </a:solidFill>
              </a:rPr>
              <a:t>(True Positive Rate)-</a:t>
            </a:r>
            <a:r>
              <a:rPr lang="ko-KR" altLang="en-US" b="0" smtClean="0">
                <a:solidFill>
                  <a:srgbClr val="000000"/>
                </a:solidFill>
              </a:rPr>
              <a:t>오탐율</a:t>
            </a:r>
            <a:r>
              <a:rPr lang="en-US" altLang="ko-KR" b="0" smtClean="0">
                <a:solidFill>
                  <a:srgbClr val="000000"/>
                </a:solidFill>
              </a:rPr>
              <a:t>(False Positive Rate) </a:t>
            </a:r>
            <a:r>
              <a:rPr lang="ko-KR" altLang="en-US" b="0" smtClean="0">
                <a:solidFill>
                  <a:srgbClr val="000000"/>
                </a:solidFill>
              </a:rPr>
              <a:t>곡선</a:t>
            </a:r>
            <a:endParaRPr lang="en-US" altLang="ko-KR" b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9216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0" name="제목 1"/>
          <p:cNvSpPr>
            <a:spLocks noGrp="1"/>
          </p:cNvSpPr>
          <p:nvPr>
            <p:ph type="ctrTitle" idx="4294967295"/>
          </p:nvPr>
        </p:nvSpPr>
        <p:spPr>
          <a:xfrm>
            <a:off x="415925" y="188913"/>
            <a:ext cx="8507413" cy="647700"/>
          </a:xfrm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000000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t"/>
          <a:lstStyle/>
          <a:p>
            <a:pPr algn="l" eaLnBrk="1" hangingPunct="1"/>
            <a:r>
              <a:rPr lang="en-US" altLang="ko-KR" sz="3000" b="1" smtClean="0">
                <a:solidFill>
                  <a:schemeClr val="bg1"/>
                </a:solidFill>
              </a:rPr>
              <a:t>8. </a:t>
            </a:r>
            <a:r>
              <a:rPr lang="en-US" altLang="ko-KR" sz="3000" b="1">
                <a:solidFill>
                  <a:schemeClr val="bg1"/>
                </a:solidFill>
              </a:rPr>
              <a:t>Binary Classification</a:t>
            </a:r>
            <a:endParaRPr lang="ko-KR" altLang="en-US" sz="3000" b="1" smtClean="0">
              <a:solidFill>
                <a:schemeClr val="bg1"/>
              </a:solidFill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1334219"/>
              </p:ext>
            </p:extLst>
          </p:nvPr>
        </p:nvGraphicFramePr>
        <p:xfrm>
          <a:off x="2288704" y="1196752"/>
          <a:ext cx="5040560" cy="1945960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612068"/>
                <a:gridCol w="1152128"/>
                <a:gridCol w="1692188"/>
                <a:gridCol w="1584176"/>
              </a:tblGrid>
              <a:tr h="344776">
                <a:tc rowSpan="2" gridSpan="2"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+mn-lt"/>
                      </a:endParaRPr>
                    </a:p>
                  </a:txBody>
                  <a:tcPr anchor="ctr"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smtClean="0">
                          <a:latin typeface="+mn-lt"/>
                        </a:rPr>
                        <a:t>실제 정답</a:t>
                      </a:r>
                      <a:endParaRPr lang="ko-KR" altLang="en-US" sz="1400">
                        <a:latin typeface="+mn-lt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73518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smtClean="0">
                          <a:latin typeface="+mn-lt"/>
                        </a:rPr>
                        <a:t>True</a:t>
                      </a:r>
                      <a:endParaRPr lang="ko-KR" altLang="en-US" sz="1400" b="1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smtClean="0">
                          <a:latin typeface="+mn-lt"/>
                        </a:rPr>
                        <a:t>False</a:t>
                      </a:r>
                      <a:endParaRPr lang="ko-KR" altLang="en-US" sz="1400" b="1">
                        <a:latin typeface="+mn-lt"/>
                      </a:endParaRPr>
                    </a:p>
                  </a:txBody>
                  <a:tcPr anchor="ctr"/>
                </a:tc>
              </a:tr>
              <a:tr h="64819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smtClean="0">
                          <a:latin typeface="+mn-lt"/>
                        </a:rPr>
                        <a:t>예측</a:t>
                      </a:r>
                      <a:endParaRPr lang="en-US" altLang="ko-KR" sz="1400" b="1" smtClean="0">
                        <a:latin typeface="+mn-lt"/>
                      </a:endParaRPr>
                    </a:p>
                    <a:p>
                      <a:pPr algn="ctr" latinLnBrk="1"/>
                      <a:r>
                        <a:rPr lang="ko-KR" altLang="en-US" sz="1400" b="1" smtClean="0">
                          <a:latin typeface="+mn-lt"/>
                        </a:rPr>
                        <a:t>결과</a:t>
                      </a:r>
                      <a:endParaRPr lang="ko-KR" altLang="en-US" sz="1400" b="1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smtClean="0">
                          <a:latin typeface="+mn-lt"/>
                        </a:rPr>
                        <a:t>Positive</a:t>
                      </a:r>
                      <a:endParaRPr lang="ko-KR" altLang="en-US" sz="1400" b="1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smtClean="0">
                          <a:latin typeface="+mn-lt"/>
                        </a:rPr>
                        <a:t>True Positive</a:t>
                      </a:r>
                      <a:endParaRPr lang="ko-KR" altLang="en-US" sz="1400">
                        <a:latin typeface="+mn-lt"/>
                      </a:endParaRP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smtClean="0">
                          <a:latin typeface="+mn-lt"/>
                        </a:rPr>
                        <a:t>False</a:t>
                      </a:r>
                      <a:r>
                        <a:rPr lang="en-US" altLang="ko-KR" sz="1400" baseline="0" smtClean="0">
                          <a:latin typeface="+mn-lt"/>
                        </a:rPr>
                        <a:t> Positive</a:t>
                      </a:r>
                    </a:p>
                    <a:p>
                      <a:pPr algn="ctr" latinLnBrk="1"/>
                      <a:r>
                        <a:rPr lang="en-US" altLang="ko-KR" sz="1400" baseline="0" smtClean="0">
                          <a:latin typeface="+mn-lt"/>
                        </a:rPr>
                        <a:t>(Type I Error)</a:t>
                      </a:r>
                      <a:endParaRPr lang="ko-KR" altLang="en-US" sz="1400">
                        <a:latin typeface="+mn-lt"/>
                      </a:endParaRPr>
                    </a:p>
                  </a:txBody>
                  <a:tcPr anchor="ctr">
                    <a:solidFill>
                      <a:srgbClr val="FF0000">
                        <a:alpha val="48000"/>
                      </a:srgbClr>
                    </a:solidFill>
                  </a:tcPr>
                </a:tc>
              </a:tr>
              <a:tr h="64819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smtClean="0">
                          <a:latin typeface="+mn-lt"/>
                        </a:rPr>
                        <a:t>Negative</a:t>
                      </a:r>
                      <a:endParaRPr lang="ko-KR" altLang="en-US" sz="1400" b="1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smtClean="0">
                          <a:latin typeface="+mn-lt"/>
                        </a:rPr>
                        <a:t>False</a:t>
                      </a:r>
                      <a:r>
                        <a:rPr lang="en-US" altLang="ko-KR" sz="1400" baseline="0" smtClean="0">
                          <a:latin typeface="+mn-lt"/>
                        </a:rPr>
                        <a:t> Negative</a:t>
                      </a:r>
                    </a:p>
                    <a:p>
                      <a:pPr algn="ctr" latinLnBrk="1"/>
                      <a:r>
                        <a:rPr lang="en-US" altLang="ko-KR" sz="1400" baseline="0" smtClean="0">
                          <a:latin typeface="+mn-lt"/>
                        </a:rPr>
                        <a:t>(Type II Error)</a:t>
                      </a:r>
                      <a:endParaRPr lang="ko-KR" altLang="en-US" sz="1400">
                        <a:latin typeface="+mn-lt"/>
                      </a:endParaRPr>
                    </a:p>
                  </a:txBody>
                  <a:tcPr anchor="ctr">
                    <a:solidFill>
                      <a:srgbClr val="FF0000">
                        <a:alpha val="4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smtClean="0">
                          <a:latin typeface="+mn-lt"/>
                        </a:rPr>
                        <a:t>True Negative</a:t>
                      </a:r>
                      <a:endParaRPr lang="ko-KR" altLang="en-US" sz="1400">
                        <a:latin typeface="+mn-lt"/>
                      </a:endParaRP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200472" y="3248980"/>
                <a:ext cx="5145751" cy="9433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/>
                <a:r>
                  <a:rPr lang="en-US" altLang="ko-KR" sz="2000" b="1" smtClean="0">
                    <a:latin typeface="+mn-lt"/>
                  </a:rPr>
                  <a:t>Precision : </a:t>
                </a:r>
                <a:r>
                  <a:rPr lang="ko-KR" altLang="en-US" sz="2000" b="1" smtClean="0">
                    <a:latin typeface="+mn-lt"/>
                  </a:rPr>
                  <a:t>정밀도 </a:t>
                </a:r>
                <a:r>
                  <a:rPr lang="en-US" altLang="ko-KR" sz="2000" b="1" smtClean="0">
                    <a:latin typeface="+mn-lt"/>
                  </a:rPr>
                  <a:t>=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3200" i="1" smtClean="0">
                            <a:solidFill>
                              <a:srgbClr val="0070C0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en-US" altLang="ko-KR" sz="3200" b="1" i="0" smtClean="0">
                            <a:solidFill>
                              <a:srgbClr val="0070C0"/>
                            </a:solidFill>
                            <a:latin typeface="Cambria Math"/>
                          </a:rPr>
                          <m:t>𝐓𝐏</m:t>
                        </m:r>
                      </m:num>
                      <m:den>
                        <m:r>
                          <a:rPr lang="en-US" altLang="ko-KR" sz="3200" b="1" i="0" smtClean="0">
                            <a:solidFill>
                              <a:srgbClr val="0070C0"/>
                            </a:solidFill>
                            <a:latin typeface="Cambria Math"/>
                          </a:rPr>
                          <m:t>𝐓𝐏</m:t>
                        </m:r>
                        <m:r>
                          <a:rPr lang="en-US" altLang="ko-KR" sz="3200" b="1" i="0" smtClean="0">
                            <a:solidFill>
                              <a:srgbClr val="0070C0"/>
                            </a:solidFill>
                            <a:latin typeface="Cambria Math"/>
                          </a:rPr>
                          <m:t>+</m:t>
                        </m:r>
                        <m:r>
                          <a:rPr lang="en-US" altLang="ko-KR" sz="3200" b="1" i="0" smtClean="0">
                            <a:solidFill>
                              <a:srgbClr val="C00000"/>
                            </a:solidFill>
                            <a:latin typeface="Cambria Math"/>
                          </a:rPr>
                          <m:t>𝐅𝐏</m:t>
                        </m:r>
                      </m:den>
                    </m:f>
                  </m:oMath>
                </a14:m>
                <a:endParaRPr lang="ko-KR" altLang="en-US" sz="400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472" y="3248980"/>
                <a:ext cx="5145751" cy="943335"/>
              </a:xfrm>
              <a:prstGeom prst="rect">
                <a:avLst/>
              </a:prstGeom>
              <a:blipFill rotWithShape="1">
                <a:blip r:embed="rId3"/>
                <a:stretch>
                  <a:fillRect l="-165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200472" y="4240425"/>
                <a:ext cx="5145751" cy="9433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/>
                <a:r>
                  <a:rPr lang="en-US" altLang="ko-KR" sz="2000" b="1" smtClean="0">
                    <a:latin typeface="+mn-lt"/>
                  </a:rPr>
                  <a:t>Recall : </a:t>
                </a:r>
                <a:r>
                  <a:rPr lang="ko-KR" altLang="en-US" sz="2000" b="1" smtClean="0">
                    <a:latin typeface="+mn-lt"/>
                  </a:rPr>
                  <a:t>재현율 </a:t>
                </a:r>
                <a:r>
                  <a:rPr lang="en-US" altLang="ko-KR" sz="2000" b="1" smtClean="0">
                    <a:latin typeface="+mn-lt"/>
                  </a:rPr>
                  <a:t>=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3200" i="1" smtClean="0">
                            <a:solidFill>
                              <a:srgbClr val="0070C0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en-US" altLang="ko-KR" sz="3200" b="1" i="0" smtClean="0">
                            <a:solidFill>
                              <a:srgbClr val="0070C0"/>
                            </a:solidFill>
                            <a:latin typeface="Cambria Math"/>
                          </a:rPr>
                          <m:t>𝐓𝐏</m:t>
                        </m:r>
                      </m:num>
                      <m:den>
                        <m:r>
                          <a:rPr lang="en-US" altLang="ko-KR" sz="3200" b="1" i="0" smtClean="0">
                            <a:solidFill>
                              <a:srgbClr val="0070C0"/>
                            </a:solidFill>
                            <a:latin typeface="Cambria Math"/>
                          </a:rPr>
                          <m:t>𝐓𝐏</m:t>
                        </m:r>
                        <m:r>
                          <a:rPr lang="en-US" altLang="ko-KR" sz="3200" b="1" i="0" smtClean="0">
                            <a:solidFill>
                              <a:srgbClr val="0070C0"/>
                            </a:solidFill>
                            <a:latin typeface="Cambria Math"/>
                          </a:rPr>
                          <m:t>+</m:t>
                        </m:r>
                        <m:r>
                          <a:rPr lang="en-US" altLang="ko-KR" sz="3200" b="1" i="0" smtClean="0">
                            <a:solidFill>
                              <a:srgbClr val="C00000"/>
                            </a:solidFill>
                            <a:latin typeface="Cambria Math"/>
                          </a:rPr>
                          <m:t>𝐅𝐍</m:t>
                        </m:r>
                      </m:den>
                    </m:f>
                  </m:oMath>
                </a14:m>
                <a:endParaRPr lang="ko-KR" altLang="en-US" sz="400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472" y="4240425"/>
                <a:ext cx="5145751" cy="943335"/>
              </a:xfrm>
              <a:prstGeom prst="rect">
                <a:avLst/>
              </a:prstGeom>
              <a:blipFill rotWithShape="1">
                <a:blip r:embed="rId4"/>
                <a:stretch>
                  <a:fillRect l="-165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4376936" y="3248980"/>
                <a:ext cx="5436604" cy="9433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/>
                <a:r>
                  <a:rPr lang="en-US" altLang="ko-KR" sz="2000" b="1" smtClean="0">
                    <a:latin typeface="+mn-lt"/>
                  </a:rPr>
                  <a:t>Accuracy : </a:t>
                </a:r>
                <a:r>
                  <a:rPr lang="ko-KR" altLang="en-US" sz="2000" b="1" smtClean="0">
                    <a:latin typeface="+mn-lt"/>
                  </a:rPr>
                  <a:t>정확도 </a:t>
                </a:r>
                <a:r>
                  <a:rPr lang="en-US" altLang="ko-KR" sz="2000" b="1" smtClean="0">
                    <a:latin typeface="+mn-lt"/>
                  </a:rPr>
                  <a:t>=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3200" i="1" smtClean="0">
                            <a:solidFill>
                              <a:srgbClr val="0070C0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en-US" altLang="ko-KR" sz="3200" b="1" i="0" smtClean="0">
                            <a:solidFill>
                              <a:srgbClr val="0070C0"/>
                            </a:solidFill>
                            <a:latin typeface="Cambria Math"/>
                          </a:rPr>
                          <m:t>𝐓𝐏</m:t>
                        </m:r>
                        <m:r>
                          <a:rPr lang="en-US" altLang="ko-KR" sz="3200" b="1" i="0" smtClean="0">
                            <a:solidFill>
                              <a:srgbClr val="0070C0"/>
                            </a:solidFill>
                            <a:latin typeface="Cambria Math"/>
                          </a:rPr>
                          <m:t>+</m:t>
                        </m:r>
                        <m:r>
                          <a:rPr lang="en-US" altLang="ko-KR" sz="3200" b="1" i="0" smtClean="0">
                            <a:solidFill>
                              <a:srgbClr val="0070C0"/>
                            </a:solidFill>
                            <a:latin typeface="Cambria Math"/>
                          </a:rPr>
                          <m:t>𝐓𝐍</m:t>
                        </m:r>
                      </m:num>
                      <m:den>
                        <m:r>
                          <a:rPr lang="en-US" altLang="ko-KR" sz="3200" b="1" i="0" smtClean="0">
                            <a:solidFill>
                              <a:srgbClr val="0070C0"/>
                            </a:solidFill>
                            <a:latin typeface="Cambria Math"/>
                          </a:rPr>
                          <m:t>𝐓𝐏</m:t>
                        </m:r>
                        <m:r>
                          <a:rPr lang="en-US" altLang="ko-KR" sz="3200" b="1" i="0" smtClean="0">
                            <a:solidFill>
                              <a:srgbClr val="0070C0"/>
                            </a:solidFill>
                            <a:latin typeface="Cambria Math"/>
                          </a:rPr>
                          <m:t>+</m:t>
                        </m:r>
                        <m:r>
                          <a:rPr lang="en-US" altLang="ko-KR" sz="3200" b="1" i="0" smtClean="0">
                            <a:solidFill>
                              <a:srgbClr val="0070C0"/>
                            </a:solidFill>
                            <a:latin typeface="Cambria Math"/>
                          </a:rPr>
                          <m:t>𝐓𝐍</m:t>
                        </m:r>
                        <m:r>
                          <a:rPr lang="en-US" altLang="ko-KR" sz="3200" b="1" i="0" smtClean="0">
                            <a:solidFill>
                              <a:srgbClr val="0070C0"/>
                            </a:solidFill>
                            <a:latin typeface="Cambria Math"/>
                          </a:rPr>
                          <m:t>+</m:t>
                        </m:r>
                        <m:r>
                          <a:rPr lang="en-US" altLang="ko-KR" sz="3200" b="1" i="0" smtClean="0">
                            <a:solidFill>
                              <a:srgbClr val="C00000"/>
                            </a:solidFill>
                            <a:latin typeface="Cambria Math"/>
                          </a:rPr>
                          <m:t>𝐅𝐏</m:t>
                        </m:r>
                        <m:r>
                          <a:rPr lang="en-US" altLang="ko-KR" sz="3200" b="1" i="0" smtClean="0">
                            <a:solidFill>
                              <a:srgbClr val="C00000"/>
                            </a:solidFill>
                            <a:latin typeface="Cambria Math"/>
                          </a:rPr>
                          <m:t>+</m:t>
                        </m:r>
                        <m:r>
                          <a:rPr lang="en-US" altLang="ko-KR" sz="3200" b="1" i="0" smtClean="0">
                            <a:solidFill>
                              <a:srgbClr val="C00000"/>
                            </a:solidFill>
                            <a:latin typeface="Cambria Math"/>
                          </a:rPr>
                          <m:t>𝐅𝐍</m:t>
                        </m:r>
                      </m:den>
                    </m:f>
                  </m:oMath>
                </a14:m>
                <a:endParaRPr lang="ko-KR" altLang="en-US" sz="400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6936" y="3248980"/>
                <a:ext cx="5436604" cy="943335"/>
              </a:xfrm>
              <a:prstGeom prst="rect">
                <a:avLst/>
              </a:prstGeom>
              <a:blipFill rotWithShape="1">
                <a:blip r:embed="rId5"/>
                <a:stretch>
                  <a:fillRect l="-14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4376936" y="4221088"/>
                <a:ext cx="5436604" cy="9433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/>
                <a:r>
                  <a:rPr lang="en-US" altLang="ko-KR" sz="2000" b="1" smtClean="0">
                    <a:latin typeface="+mn-lt"/>
                  </a:rPr>
                  <a:t>Error : </a:t>
                </a:r>
                <a:r>
                  <a:rPr lang="ko-KR" altLang="en-US" sz="2000" b="1" smtClean="0">
                    <a:latin typeface="+mn-lt"/>
                  </a:rPr>
                  <a:t>오차 </a:t>
                </a:r>
                <a:r>
                  <a:rPr lang="en-US" altLang="ko-KR" sz="2000" b="1" smtClean="0">
                    <a:latin typeface="+mn-lt"/>
                  </a:rPr>
                  <a:t>=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3200" i="1" smtClean="0">
                            <a:solidFill>
                              <a:srgbClr val="0070C0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en-US" altLang="ko-KR" sz="3200">
                            <a:solidFill>
                              <a:srgbClr val="C00000"/>
                            </a:solidFill>
                            <a:latin typeface="Cambria Math"/>
                          </a:rPr>
                          <m:t>𝐅𝐏</m:t>
                        </m:r>
                        <m:r>
                          <a:rPr lang="en-US" altLang="ko-KR" sz="3200">
                            <a:solidFill>
                              <a:srgbClr val="C00000"/>
                            </a:solidFill>
                            <a:latin typeface="Cambria Math"/>
                          </a:rPr>
                          <m:t>+</m:t>
                        </m:r>
                        <m:r>
                          <a:rPr lang="en-US" altLang="ko-KR" sz="3200">
                            <a:solidFill>
                              <a:srgbClr val="C00000"/>
                            </a:solidFill>
                            <a:latin typeface="Cambria Math"/>
                          </a:rPr>
                          <m:t>𝐅𝐍</m:t>
                        </m:r>
                      </m:num>
                      <m:den>
                        <m:r>
                          <a:rPr lang="en-US" altLang="ko-KR" sz="3200" b="1" i="0" smtClean="0">
                            <a:solidFill>
                              <a:srgbClr val="0070C0"/>
                            </a:solidFill>
                            <a:latin typeface="Cambria Math"/>
                          </a:rPr>
                          <m:t>𝐓𝐏</m:t>
                        </m:r>
                        <m:r>
                          <a:rPr lang="en-US" altLang="ko-KR" sz="3200" b="1" i="0" smtClean="0">
                            <a:solidFill>
                              <a:srgbClr val="0070C0"/>
                            </a:solidFill>
                            <a:latin typeface="Cambria Math"/>
                          </a:rPr>
                          <m:t>+</m:t>
                        </m:r>
                        <m:r>
                          <a:rPr lang="en-US" altLang="ko-KR" sz="3200" b="1" i="0" smtClean="0">
                            <a:solidFill>
                              <a:srgbClr val="0070C0"/>
                            </a:solidFill>
                            <a:latin typeface="Cambria Math"/>
                          </a:rPr>
                          <m:t>𝐓𝐍</m:t>
                        </m:r>
                        <m:r>
                          <a:rPr lang="en-US" altLang="ko-KR" sz="3200" b="1" i="0" smtClean="0">
                            <a:solidFill>
                              <a:srgbClr val="0070C0"/>
                            </a:solidFill>
                            <a:latin typeface="Cambria Math"/>
                          </a:rPr>
                          <m:t>+</m:t>
                        </m:r>
                        <m:r>
                          <a:rPr lang="en-US" altLang="ko-KR" sz="3200" b="1" i="0" smtClean="0">
                            <a:solidFill>
                              <a:srgbClr val="C00000"/>
                            </a:solidFill>
                            <a:latin typeface="Cambria Math"/>
                          </a:rPr>
                          <m:t>𝐅𝐏</m:t>
                        </m:r>
                        <m:r>
                          <a:rPr lang="en-US" altLang="ko-KR" sz="3200" b="1" i="0" smtClean="0">
                            <a:solidFill>
                              <a:srgbClr val="C00000"/>
                            </a:solidFill>
                            <a:latin typeface="Cambria Math"/>
                          </a:rPr>
                          <m:t>+</m:t>
                        </m:r>
                        <m:r>
                          <a:rPr lang="en-US" altLang="ko-KR" sz="3200" b="1" i="0" smtClean="0">
                            <a:solidFill>
                              <a:srgbClr val="C00000"/>
                            </a:solidFill>
                            <a:latin typeface="Cambria Math"/>
                          </a:rPr>
                          <m:t>𝐅𝐍</m:t>
                        </m:r>
                      </m:den>
                    </m:f>
                  </m:oMath>
                </a14:m>
                <a:endParaRPr lang="ko-KR" altLang="en-US" sz="400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6936" y="4221088"/>
                <a:ext cx="5436604" cy="943335"/>
              </a:xfrm>
              <a:prstGeom prst="rect">
                <a:avLst/>
              </a:prstGeom>
              <a:blipFill rotWithShape="1">
                <a:blip r:embed="rId6"/>
                <a:stretch>
                  <a:fillRect l="-14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213679" y="5265204"/>
                <a:ext cx="4955346" cy="9078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/>
                <a:r>
                  <a:rPr lang="en-US" altLang="ko-KR" sz="2000" smtClean="0"/>
                  <a:t>True Positive Rate</a:t>
                </a:r>
                <a:r>
                  <a:rPr lang="ko-KR" altLang="en-US" sz="2000" b="1" smtClean="0">
                    <a:latin typeface="+mn-lt"/>
                  </a:rPr>
                  <a:t> </a:t>
                </a:r>
                <a:r>
                  <a:rPr lang="en-US" altLang="ko-KR" sz="2000" b="1" smtClean="0">
                    <a:latin typeface="+mn-lt"/>
                  </a:rPr>
                  <a:t>=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3200" i="1" smtClean="0">
                            <a:solidFill>
                              <a:srgbClr val="0070C0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en-US" altLang="ko-KR" sz="3200" b="1" i="0" smtClean="0">
                            <a:solidFill>
                              <a:srgbClr val="0070C0"/>
                            </a:solidFill>
                            <a:latin typeface="Cambria Math"/>
                          </a:rPr>
                          <m:t>𝐓𝐏</m:t>
                        </m:r>
                      </m:num>
                      <m:den>
                        <m:r>
                          <a:rPr lang="en-US" altLang="ko-KR" sz="3200" b="1" i="0" smtClean="0">
                            <a:solidFill>
                              <a:srgbClr val="0070C0"/>
                            </a:solidFill>
                            <a:latin typeface="Cambria Math"/>
                          </a:rPr>
                          <m:t>𝐓𝐏</m:t>
                        </m:r>
                        <m:r>
                          <a:rPr lang="en-US" altLang="ko-KR" sz="3200" b="1" i="0" smtClean="0">
                            <a:solidFill>
                              <a:srgbClr val="0070C0"/>
                            </a:solidFill>
                            <a:latin typeface="Cambria Math"/>
                          </a:rPr>
                          <m:t>+</m:t>
                        </m:r>
                        <m:r>
                          <a:rPr lang="en-US" altLang="ko-KR" sz="3200" b="1" i="0" smtClean="0">
                            <a:solidFill>
                              <a:srgbClr val="C00000"/>
                            </a:solidFill>
                            <a:latin typeface="Cambria Math"/>
                          </a:rPr>
                          <m:t>𝐅𝐍</m:t>
                        </m:r>
                      </m:den>
                    </m:f>
                  </m:oMath>
                </a14:m>
                <a:endParaRPr lang="ko-KR" altLang="en-US" sz="400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679" y="5265204"/>
                <a:ext cx="4955346" cy="907877"/>
              </a:xfrm>
              <a:prstGeom prst="rect">
                <a:avLst/>
              </a:prstGeom>
              <a:blipFill rotWithShape="1">
                <a:blip r:embed="rId7"/>
                <a:stretch>
                  <a:fillRect l="-159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4412940" y="5229200"/>
                <a:ext cx="4955346" cy="9433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/>
                <a:r>
                  <a:rPr lang="en-US" altLang="ko-KR" sz="2000" smtClean="0"/>
                  <a:t>False Negative Rate</a:t>
                </a:r>
                <a:r>
                  <a:rPr lang="ko-KR" altLang="en-US" sz="2000" b="1" smtClean="0">
                    <a:latin typeface="+mn-lt"/>
                  </a:rPr>
                  <a:t> </a:t>
                </a:r>
                <a:r>
                  <a:rPr lang="en-US" altLang="ko-KR" sz="2000" b="1" smtClean="0">
                    <a:latin typeface="+mn-lt"/>
                  </a:rPr>
                  <a:t>=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3200" i="1" smtClean="0">
                            <a:solidFill>
                              <a:srgbClr val="0070C0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en-US" altLang="ko-KR" sz="3200">
                            <a:solidFill>
                              <a:srgbClr val="C00000"/>
                            </a:solidFill>
                            <a:latin typeface="Cambria Math"/>
                          </a:rPr>
                          <m:t>𝐅𝐏</m:t>
                        </m:r>
                      </m:num>
                      <m:den>
                        <m:r>
                          <a:rPr lang="en-US" altLang="ko-KR" sz="3200">
                            <a:solidFill>
                              <a:srgbClr val="C00000"/>
                            </a:solidFill>
                            <a:latin typeface="Cambria Math"/>
                          </a:rPr>
                          <m:t>𝐅𝐏</m:t>
                        </m:r>
                        <m:r>
                          <a:rPr lang="en-US" altLang="ko-KR" sz="3200" b="1" i="0" smtClean="0">
                            <a:solidFill>
                              <a:srgbClr val="0070C0"/>
                            </a:solidFill>
                            <a:latin typeface="Cambria Math"/>
                          </a:rPr>
                          <m:t>+</m:t>
                        </m:r>
                        <m:r>
                          <a:rPr lang="en-US" altLang="ko-KR" sz="3200">
                            <a:solidFill>
                              <a:srgbClr val="0070C0"/>
                            </a:solidFill>
                            <a:latin typeface="Cambria Math"/>
                          </a:rPr>
                          <m:t>𝐓</m:t>
                        </m:r>
                        <m:r>
                          <a:rPr lang="en-US" altLang="ko-KR" sz="3200" b="1" i="0" smtClean="0">
                            <a:solidFill>
                              <a:srgbClr val="0070C0"/>
                            </a:solidFill>
                            <a:latin typeface="Cambria Math"/>
                          </a:rPr>
                          <m:t>𝐍</m:t>
                        </m:r>
                      </m:den>
                    </m:f>
                  </m:oMath>
                </a14:m>
                <a:endParaRPr lang="ko-KR" altLang="en-US" sz="400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2940" y="5229200"/>
                <a:ext cx="4955346" cy="943335"/>
              </a:xfrm>
              <a:prstGeom prst="rect">
                <a:avLst/>
              </a:prstGeom>
              <a:blipFill rotWithShape="1">
                <a:blip r:embed="rId8"/>
                <a:stretch>
                  <a:fillRect l="-17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43319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0" name="제목 1"/>
          <p:cNvSpPr>
            <a:spLocks noGrp="1"/>
          </p:cNvSpPr>
          <p:nvPr>
            <p:ph type="ctrTitle" idx="4294967295"/>
          </p:nvPr>
        </p:nvSpPr>
        <p:spPr>
          <a:xfrm>
            <a:off x="415925" y="188913"/>
            <a:ext cx="8507413" cy="647700"/>
          </a:xfrm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000000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t"/>
          <a:lstStyle/>
          <a:p>
            <a:pPr algn="l" eaLnBrk="1" hangingPunct="1"/>
            <a:r>
              <a:rPr lang="en-US" altLang="ko-KR" sz="3000" b="1" smtClean="0">
                <a:solidFill>
                  <a:schemeClr val="bg1"/>
                </a:solidFill>
              </a:rPr>
              <a:t>8. </a:t>
            </a:r>
            <a:r>
              <a:rPr lang="en-US" altLang="ko-KR" sz="3000" b="1">
                <a:solidFill>
                  <a:schemeClr val="bg1"/>
                </a:solidFill>
              </a:rPr>
              <a:t>Binary Classification</a:t>
            </a:r>
            <a:endParaRPr lang="ko-KR" altLang="en-US" sz="3000" b="1" smtClean="0">
              <a:solidFill>
                <a:schemeClr val="bg1"/>
              </a:solidFill>
            </a:endParaRPr>
          </a:p>
        </p:txBody>
      </p:sp>
      <p:sp>
        <p:nvSpPr>
          <p:cNvPr id="206851" name="TextBox 3"/>
          <p:cNvSpPr txBox="1">
            <a:spLocks noChangeArrowheads="1"/>
          </p:cNvSpPr>
          <p:nvPr/>
        </p:nvSpPr>
        <p:spPr bwMode="auto">
          <a:xfrm>
            <a:off x="415925" y="1196975"/>
            <a:ext cx="9074150" cy="43458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261938" indent="-261938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441325" indent="-1778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603250" indent="-160338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marL="0" indent="0" eaLnBrk="1" hangingPunct="1">
              <a:buNone/>
            </a:pPr>
            <a:r>
              <a:rPr lang="en-US" altLang="ko-KR" sz="1800" smtClean="0">
                <a:solidFill>
                  <a:srgbClr val="000000"/>
                </a:solidFill>
              </a:rPr>
              <a:t>2) </a:t>
            </a:r>
            <a:r>
              <a:rPr lang="ko-KR" altLang="en-US" sz="1800" smtClean="0">
                <a:solidFill>
                  <a:srgbClr val="000000"/>
                </a:solidFill>
              </a:rPr>
              <a:t>예제 데이터 로딩 및 학습</a:t>
            </a:r>
            <a:r>
              <a:rPr lang="en-US" altLang="ko-KR" sz="1800" smtClean="0">
                <a:solidFill>
                  <a:srgbClr val="000000"/>
                </a:solidFill>
              </a:rPr>
              <a:t>/</a:t>
            </a:r>
            <a:r>
              <a:rPr lang="ko-KR" altLang="en-US" sz="1800" smtClean="0">
                <a:solidFill>
                  <a:srgbClr val="000000"/>
                </a:solidFill>
              </a:rPr>
              <a:t>평가 데이터셋 분리</a:t>
            </a:r>
            <a:r>
              <a:rPr lang="en-US" altLang="ko-KR" sz="1800" smtClean="0">
                <a:solidFill>
                  <a:srgbClr val="000000"/>
                </a:solidFill>
              </a:rPr>
              <a:t> </a:t>
            </a:r>
          </a:p>
          <a:p>
            <a:pPr lvl="1" eaLnBrk="1" hangingPunct="1">
              <a:lnSpc>
                <a:spcPct val="100000"/>
              </a:lnSpc>
            </a:pPr>
            <a:r>
              <a:rPr lang="ko-KR" altLang="en-US" smtClean="0">
                <a:solidFill>
                  <a:srgbClr val="000000"/>
                </a:solidFill>
              </a:rPr>
              <a:t>스크립트</a:t>
            </a:r>
            <a:endParaRPr lang="en-US" altLang="ko-KR">
              <a:solidFill>
                <a:srgbClr val="000000"/>
              </a:solidFill>
            </a:endParaRP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>
                <a:solidFill>
                  <a:srgbClr val="0070C0"/>
                </a:solidFill>
              </a:rPr>
              <a:t>val examples = MLUtils.loadLibSVMFile(sc, 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>
                <a:solidFill>
                  <a:srgbClr val="0070C0"/>
                </a:solidFill>
              </a:rPr>
              <a:t>"file:///data/spark-1.6.0/data/mllib/sample_binary_classification_data.txt")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endParaRPr lang="en-US" altLang="ko-KR">
              <a:solidFill>
                <a:srgbClr val="0070C0"/>
              </a:solidFill>
            </a:endParaRP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>
                <a:solidFill>
                  <a:srgbClr val="0070C0"/>
                </a:solidFill>
              </a:rPr>
              <a:t>val splits = examples.randomSplit(Array(0.5, 0.5))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>
                <a:solidFill>
                  <a:srgbClr val="0070C0"/>
                </a:solidFill>
              </a:rPr>
              <a:t>val training = splits(0).cache()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>
                <a:solidFill>
                  <a:srgbClr val="0070C0"/>
                </a:solidFill>
              </a:rPr>
              <a:t>val test = splits(1).cache()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endParaRPr lang="en-US" altLang="ko-KR">
              <a:solidFill>
                <a:srgbClr val="0070C0"/>
              </a:solidFill>
            </a:endParaRP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>
                <a:solidFill>
                  <a:srgbClr val="0070C0"/>
                </a:solidFill>
              </a:rPr>
              <a:t>val numTraining = training.count().toDouble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>
                <a:solidFill>
                  <a:srgbClr val="0070C0"/>
                </a:solidFill>
              </a:rPr>
              <a:t>val numTest = test.count().</a:t>
            </a:r>
            <a:r>
              <a:rPr lang="en-US" altLang="ko-KR" smtClean="0">
                <a:solidFill>
                  <a:srgbClr val="0070C0"/>
                </a:solidFill>
              </a:rPr>
              <a:t>toDouble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endParaRPr lang="en-US" altLang="ko-KR" b="0">
              <a:solidFill>
                <a:srgbClr val="000000"/>
              </a:solidFill>
            </a:endParaRPr>
          </a:p>
          <a:p>
            <a:pPr lvl="1" eaLnBrk="1" hangingPunct="1">
              <a:lnSpc>
                <a:spcPct val="100000"/>
              </a:lnSpc>
            </a:pPr>
            <a:r>
              <a:rPr lang="ko-KR" altLang="en-US" smtClean="0">
                <a:solidFill>
                  <a:srgbClr val="000000"/>
                </a:solidFill>
              </a:rPr>
              <a:t>간단한 설명</a:t>
            </a:r>
            <a:endParaRPr lang="en-US" altLang="ko-KR">
              <a:solidFill>
                <a:srgbClr val="000000"/>
              </a:solidFill>
            </a:endParaRP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ko-KR" altLang="en-US" b="0" smtClean="0">
                <a:solidFill>
                  <a:srgbClr val="000000"/>
                </a:solidFill>
              </a:rPr>
              <a:t>레코드 </a:t>
            </a:r>
            <a:r>
              <a:rPr lang="en-US" altLang="ko-KR" b="0" smtClean="0">
                <a:solidFill>
                  <a:srgbClr val="000000"/>
                </a:solidFill>
              </a:rPr>
              <a:t>: 100</a:t>
            </a:r>
            <a:r>
              <a:rPr lang="ko-KR" altLang="en-US" b="0" smtClean="0">
                <a:solidFill>
                  <a:srgbClr val="000000"/>
                </a:solidFill>
              </a:rPr>
              <a:t>건</a:t>
            </a:r>
            <a:endParaRPr lang="en-US" altLang="ko-KR" b="0" smtClean="0">
              <a:solidFill>
                <a:srgbClr val="000000"/>
              </a:solidFill>
            </a:endParaRP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ko-KR" altLang="en-US" b="0" smtClean="0">
                <a:solidFill>
                  <a:srgbClr val="000000"/>
                </a:solidFill>
              </a:rPr>
              <a:t>학습 데이터셋 </a:t>
            </a:r>
            <a:r>
              <a:rPr lang="en-US" altLang="ko-KR" b="0" smtClean="0">
                <a:solidFill>
                  <a:srgbClr val="000000"/>
                </a:solidFill>
              </a:rPr>
              <a:t>: 50%, </a:t>
            </a:r>
            <a:r>
              <a:rPr lang="ko-KR" altLang="en-US" b="0" smtClean="0">
                <a:solidFill>
                  <a:srgbClr val="000000"/>
                </a:solidFill>
              </a:rPr>
              <a:t>평가 데이터셋 </a:t>
            </a:r>
            <a:r>
              <a:rPr lang="en-US" altLang="ko-KR" b="0" smtClean="0">
                <a:solidFill>
                  <a:srgbClr val="000000"/>
                </a:solidFill>
              </a:rPr>
              <a:t>50%</a:t>
            </a:r>
          </a:p>
        </p:txBody>
      </p:sp>
    </p:spTree>
    <p:extLst>
      <p:ext uri="{BB962C8B-B14F-4D97-AF65-F5344CB8AC3E}">
        <p14:creationId xmlns:p14="http://schemas.microsoft.com/office/powerpoint/2010/main" val="2549081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2" name="제목 1"/>
          <p:cNvSpPr>
            <a:spLocks noGrp="1"/>
          </p:cNvSpPr>
          <p:nvPr>
            <p:ph type="ctrTitle" idx="4294967295"/>
          </p:nvPr>
        </p:nvSpPr>
        <p:spPr>
          <a:xfrm>
            <a:off x="415925" y="1192213"/>
            <a:ext cx="1887538" cy="422275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t">
            <a:spAutoFit/>
          </a:bodyPr>
          <a:lstStyle/>
          <a:p>
            <a:pPr marL="261938" indent="-261938" algn="l" eaLnBrk="1" hangingPunct="1">
              <a:lnSpc>
                <a:spcPct val="120000"/>
              </a:lnSpc>
              <a:spcBef>
                <a:spcPct val="30000"/>
              </a:spcBef>
              <a:buFont typeface="Wingdings" pitchFamily="2" charset="2"/>
              <a:buChar char="l"/>
            </a:pPr>
            <a:r>
              <a:rPr lang="ko-KR" altLang="en-US" sz="1800" b="1" smtClean="0"/>
              <a:t>하이브리드 </a:t>
            </a:r>
            <a:r>
              <a:rPr lang="en-US" altLang="ko-KR" sz="1800" b="1" smtClean="0"/>
              <a:t>BI</a:t>
            </a:r>
            <a:endParaRPr lang="ko-KR" altLang="en-US" sz="1800" b="1" smtClean="0"/>
          </a:p>
        </p:txBody>
      </p:sp>
      <p:pic>
        <p:nvPicPr>
          <p:cNvPr id="16896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800" y="1746250"/>
            <a:ext cx="8677275" cy="4848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8964" name="제목 1"/>
          <p:cNvSpPr>
            <a:spLocks/>
          </p:cNvSpPr>
          <p:nvPr/>
        </p:nvSpPr>
        <p:spPr bwMode="auto">
          <a:xfrm>
            <a:off x="415925" y="188913"/>
            <a:ext cx="8507413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ko-KR" sz="3000">
                <a:solidFill>
                  <a:srgbClr val="FFFFFF"/>
                </a:solidFill>
              </a:rPr>
              <a:t>1. </a:t>
            </a:r>
            <a:r>
              <a:rPr lang="ko-KR" altLang="en-US" sz="3000">
                <a:solidFill>
                  <a:srgbClr val="FFFFFF"/>
                </a:solidFill>
              </a:rPr>
              <a:t>하둡 </a:t>
            </a:r>
            <a:r>
              <a:rPr lang="en-US" altLang="ko-KR" sz="3000">
                <a:solidFill>
                  <a:srgbClr val="FFFFFF"/>
                </a:solidFill>
              </a:rPr>
              <a:t>2.0 </a:t>
            </a:r>
            <a:r>
              <a:rPr lang="ko-KR" altLang="en-US" sz="3000" smtClean="0">
                <a:solidFill>
                  <a:srgbClr val="FFFFFF"/>
                </a:solidFill>
              </a:rPr>
              <a:t> </a:t>
            </a:r>
            <a:endParaRPr lang="ko-KR" altLang="en-US" sz="300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0" name="제목 1"/>
          <p:cNvSpPr>
            <a:spLocks noGrp="1"/>
          </p:cNvSpPr>
          <p:nvPr>
            <p:ph type="ctrTitle" idx="4294967295"/>
          </p:nvPr>
        </p:nvSpPr>
        <p:spPr>
          <a:xfrm>
            <a:off x="415925" y="188913"/>
            <a:ext cx="8507413" cy="647700"/>
          </a:xfrm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000000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t"/>
          <a:lstStyle/>
          <a:p>
            <a:pPr algn="l" eaLnBrk="1" hangingPunct="1"/>
            <a:r>
              <a:rPr lang="en-US" altLang="ko-KR" sz="3000" b="1" smtClean="0">
                <a:solidFill>
                  <a:schemeClr val="bg1"/>
                </a:solidFill>
              </a:rPr>
              <a:t>8. </a:t>
            </a:r>
            <a:r>
              <a:rPr lang="en-US" altLang="ko-KR" sz="3000" b="1">
                <a:solidFill>
                  <a:schemeClr val="bg1"/>
                </a:solidFill>
              </a:rPr>
              <a:t>Binary Classification</a:t>
            </a:r>
            <a:endParaRPr lang="ko-KR" altLang="en-US" sz="3000" b="1" smtClean="0">
              <a:solidFill>
                <a:schemeClr val="bg1"/>
              </a:solidFill>
            </a:endParaRPr>
          </a:p>
        </p:txBody>
      </p:sp>
      <p:sp>
        <p:nvSpPr>
          <p:cNvPr id="206851" name="TextBox 3"/>
          <p:cNvSpPr txBox="1">
            <a:spLocks noChangeArrowheads="1"/>
          </p:cNvSpPr>
          <p:nvPr/>
        </p:nvSpPr>
        <p:spPr bwMode="auto">
          <a:xfrm>
            <a:off x="415925" y="1196975"/>
            <a:ext cx="9074150" cy="4625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261938" indent="-261938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441325" indent="-1778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603250" indent="-160338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marL="0" indent="0" eaLnBrk="1" hangingPunct="1">
              <a:buNone/>
            </a:pPr>
            <a:r>
              <a:rPr lang="en-US" altLang="ko-KR" sz="1800" smtClean="0">
                <a:solidFill>
                  <a:srgbClr val="000000"/>
                </a:solidFill>
              </a:rPr>
              <a:t>3) SVM </a:t>
            </a:r>
            <a:r>
              <a:rPr lang="ko-KR" altLang="en-US" sz="1800" smtClean="0">
                <a:solidFill>
                  <a:srgbClr val="000000"/>
                </a:solidFill>
              </a:rPr>
              <a:t>모델 학습</a:t>
            </a:r>
            <a:r>
              <a:rPr lang="en-US" altLang="ko-KR" sz="1800" smtClean="0">
                <a:solidFill>
                  <a:srgbClr val="000000"/>
                </a:solidFill>
              </a:rPr>
              <a:t> </a:t>
            </a:r>
          </a:p>
          <a:p>
            <a:pPr lvl="1" eaLnBrk="1" hangingPunct="1">
              <a:lnSpc>
                <a:spcPct val="100000"/>
              </a:lnSpc>
            </a:pPr>
            <a:r>
              <a:rPr lang="ko-KR" altLang="en-US" smtClean="0">
                <a:solidFill>
                  <a:srgbClr val="000000"/>
                </a:solidFill>
              </a:rPr>
              <a:t>스크립트</a:t>
            </a:r>
            <a:endParaRPr lang="en-US" altLang="ko-KR">
              <a:solidFill>
                <a:srgbClr val="000000"/>
              </a:solidFill>
            </a:endParaRP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>
                <a:solidFill>
                  <a:srgbClr val="0070C0"/>
                </a:solidFill>
              </a:rPr>
              <a:t>val numIterations = 5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endParaRPr lang="en-US" altLang="ko-KR" smtClean="0">
              <a:solidFill>
                <a:srgbClr val="0070C0"/>
              </a:solidFill>
            </a:endParaRP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 smtClean="0">
                <a:solidFill>
                  <a:srgbClr val="0070C0"/>
                </a:solidFill>
              </a:rPr>
              <a:t># </a:t>
            </a:r>
            <a:r>
              <a:rPr lang="en-US" altLang="ko-KR">
                <a:solidFill>
                  <a:srgbClr val="0070C0"/>
                </a:solidFill>
              </a:rPr>
              <a:t>Default : L2 regularization with the regularization parameter set to 1.0 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 smtClean="0">
                <a:solidFill>
                  <a:srgbClr val="0070C0"/>
                </a:solidFill>
              </a:rPr>
              <a:t>val </a:t>
            </a:r>
            <a:r>
              <a:rPr lang="en-US" altLang="ko-KR">
                <a:solidFill>
                  <a:srgbClr val="0070C0"/>
                </a:solidFill>
              </a:rPr>
              <a:t>modelSVM2 = SVMWithSGD.train(training, numIterations) </a:t>
            </a:r>
            <a:endParaRPr lang="en-US" altLang="ko-KR" smtClean="0">
              <a:solidFill>
                <a:srgbClr val="0070C0"/>
              </a:solidFill>
            </a:endParaRP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 smtClean="0">
                <a:solidFill>
                  <a:srgbClr val="0070C0"/>
                </a:solidFill>
              </a:rPr>
              <a:t>modelSVM2.clearThreshold</a:t>
            </a:r>
            <a:r>
              <a:rPr lang="en-US" altLang="ko-KR">
                <a:solidFill>
                  <a:srgbClr val="0070C0"/>
                </a:solidFill>
              </a:rPr>
              <a:t>() 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endParaRPr lang="en-US" altLang="ko-KR" smtClean="0">
              <a:solidFill>
                <a:srgbClr val="0070C0"/>
              </a:solidFill>
            </a:endParaRP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 smtClean="0">
                <a:solidFill>
                  <a:srgbClr val="0070C0"/>
                </a:solidFill>
              </a:rPr>
              <a:t>val </a:t>
            </a:r>
            <a:r>
              <a:rPr lang="en-US" altLang="ko-KR">
                <a:solidFill>
                  <a:srgbClr val="0070C0"/>
                </a:solidFill>
              </a:rPr>
              <a:t>scoreAndLabels = test.map { point =&gt;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>
                <a:solidFill>
                  <a:srgbClr val="0070C0"/>
                </a:solidFill>
              </a:rPr>
              <a:t>val score = modelSVM2.predict(point.features)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>
                <a:solidFill>
                  <a:srgbClr val="0070C0"/>
                </a:solidFill>
              </a:rPr>
              <a:t>(score, point.label)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>
                <a:solidFill>
                  <a:srgbClr val="0070C0"/>
                </a:solidFill>
              </a:rPr>
              <a:t>}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 smtClean="0">
                <a:solidFill>
                  <a:srgbClr val="0070C0"/>
                </a:solidFill>
              </a:rPr>
              <a:t>println(scoreAndLabels.collect</a:t>
            </a:r>
            <a:r>
              <a:rPr lang="en-US" altLang="ko-KR">
                <a:solidFill>
                  <a:srgbClr val="0070C0"/>
                </a:solidFill>
              </a:rPr>
              <a:t>().mkString("\n")) </a:t>
            </a:r>
            <a:endParaRPr lang="en-US" altLang="ko-KR" smtClean="0">
              <a:solidFill>
                <a:srgbClr val="0070C0"/>
              </a:solidFill>
            </a:endParaRPr>
          </a:p>
          <a:p>
            <a:pPr marL="263525" lvl="1" indent="0" eaLnBrk="1" hangingPunct="1">
              <a:lnSpc>
                <a:spcPct val="100000"/>
              </a:lnSpc>
              <a:buNone/>
            </a:pPr>
            <a:endParaRPr lang="en-US" altLang="ko-KR" b="0">
              <a:solidFill>
                <a:srgbClr val="000000"/>
              </a:solidFill>
            </a:endParaRPr>
          </a:p>
          <a:p>
            <a:pPr lvl="1" eaLnBrk="1" hangingPunct="1">
              <a:lnSpc>
                <a:spcPct val="100000"/>
              </a:lnSpc>
            </a:pPr>
            <a:r>
              <a:rPr lang="ko-KR" altLang="en-US" smtClean="0">
                <a:solidFill>
                  <a:srgbClr val="000000"/>
                </a:solidFill>
              </a:rPr>
              <a:t>간단한 설명</a:t>
            </a:r>
            <a:endParaRPr lang="en-US" altLang="ko-KR">
              <a:solidFill>
                <a:srgbClr val="000000"/>
              </a:solidFill>
            </a:endParaRP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 b="0">
                <a:solidFill>
                  <a:srgbClr val="000000"/>
                </a:solidFill>
              </a:rPr>
              <a:t>modelSVM2.clearThreshold</a:t>
            </a:r>
            <a:r>
              <a:rPr lang="en-US" altLang="ko-KR" b="0" smtClean="0">
                <a:solidFill>
                  <a:srgbClr val="000000"/>
                </a:solidFill>
              </a:rPr>
              <a:t>( )  :  </a:t>
            </a:r>
            <a:r>
              <a:rPr lang="ko-KR" altLang="en-US" b="0" smtClean="0">
                <a:solidFill>
                  <a:srgbClr val="000000"/>
                </a:solidFill>
              </a:rPr>
              <a:t>임계치를 제거함 </a:t>
            </a:r>
            <a:r>
              <a:rPr lang="en-US" altLang="ko-KR" b="0" smtClean="0">
                <a:solidFill>
                  <a:srgbClr val="000000"/>
                </a:solidFill>
              </a:rPr>
              <a:t>-&gt; Score</a:t>
            </a:r>
            <a:r>
              <a:rPr lang="ko-KR" altLang="en-US" b="0" smtClean="0">
                <a:solidFill>
                  <a:srgbClr val="000000"/>
                </a:solidFill>
              </a:rPr>
              <a:t>를 알 수 있음</a:t>
            </a:r>
            <a:endParaRPr lang="en-US" altLang="ko-KR" b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0262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0" name="제목 1"/>
          <p:cNvSpPr>
            <a:spLocks noGrp="1"/>
          </p:cNvSpPr>
          <p:nvPr>
            <p:ph type="ctrTitle" idx="4294967295"/>
          </p:nvPr>
        </p:nvSpPr>
        <p:spPr>
          <a:xfrm>
            <a:off x="415925" y="188913"/>
            <a:ext cx="8507413" cy="647700"/>
          </a:xfrm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000000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t"/>
          <a:lstStyle/>
          <a:p>
            <a:pPr algn="l" eaLnBrk="1" hangingPunct="1"/>
            <a:r>
              <a:rPr lang="en-US" altLang="ko-KR" sz="3000" b="1" smtClean="0">
                <a:solidFill>
                  <a:schemeClr val="bg1"/>
                </a:solidFill>
              </a:rPr>
              <a:t>8. </a:t>
            </a:r>
            <a:r>
              <a:rPr lang="en-US" altLang="ko-KR" sz="3000" b="1">
                <a:solidFill>
                  <a:schemeClr val="bg1"/>
                </a:solidFill>
              </a:rPr>
              <a:t>Binary Classification</a:t>
            </a:r>
            <a:endParaRPr lang="ko-KR" altLang="en-US" sz="3000" b="1" smtClean="0">
              <a:solidFill>
                <a:schemeClr val="bg1"/>
              </a:solidFill>
            </a:endParaRPr>
          </a:p>
        </p:txBody>
      </p:sp>
      <p:sp>
        <p:nvSpPr>
          <p:cNvPr id="206851" name="TextBox 3"/>
          <p:cNvSpPr txBox="1">
            <a:spLocks noChangeArrowheads="1"/>
          </p:cNvSpPr>
          <p:nvPr/>
        </p:nvSpPr>
        <p:spPr bwMode="auto">
          <a:xfrm>
            <a:off x="415925" y="1196975"/>
            <a:ext cx="9074150" cy="4625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261938" indent="-261938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441325" indent="-1778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603250" indent="-160338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marL="0" indent="0" eaLnBrk="1" hangingPunct="1">
              <a:buNone/>
            </a:pPr>
            <a:r>
              <a:rPr lang="en-US" altLang="ko-KR" sz="1800" smtClean="0">
                <a:solidFill>
                  <a:srgbClr val="000000"/>
                </a:solidFill>
              </a:rPr>
              <a:t>3) SVM </a:t>
            </a:r>
            <a:r>
              <a:rPr lang="ko-KR" altLang="en-US" sz="1800" smtClean="0">
                <a:solidFill>
                  <a:srgbClr val="000000"/>
                </a:solidFill>
              </a:rPr>
              <a:t>모델 학습</a:t>
            </a:r>
            <a:r>
              <a:rPr lang="en-US" altLang="ko-KR" sz="1800" smtClean="0">
                <a:solidFill>
                  <a:srgbClr val="000000"/>
                </a:solidFill>
              </a:rPr>
              <a:t>(</a:t>
            </a:r>
            <a:r>
              <a:rPr lang="ko-KR" altLang="en-US" sz="1800" smtClean="0">
                <a:solidFill>
                  <a:srgbClr val="000000"/>
                </a:solidFill>
              </a:rPr>
              <a:t>계속</a:t>
            </a:r>
            <a:r>
              <a:rPr lang="en-US" altLang="ko-KR" sz="1800" smtClean="0">
                <a:solidFill>
                  <a:srgbClr val="000000"/>
                </a:solidFill>
              </a:rPr>
              <a:t>) </a:t>
            </a:r>
          </a:p>
          <a:p>
            <a:pPr lvl="1" eaLnBrk="1" hangingPunct="1">
              <a:lnSpc>
                <a:spcPct val="100000"/>
              </a:lnSpc>
            </a:pPr>
            <a:r>
              <a:rPr lang="ko-KR" altLang="en-US" smtClean="0">
                <a:solidFill>
                  <a:srgbClr val="000000"/>
                </a:solidFill>
              </a:rPr>
              <a:t>스크립트</a:t>
            </a:r>
            <a:endParaRPr lang="en-US" altLang="ko-KR">
              <a:solidFill>
                <a:srgbClr val="000000"/>
              </a:solidFill>
            </a:endParaRP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 smtClean="0">
                <a:solidFill>
                  <a:srgbClr val="0070C0"/>
                </a:solidFill>
              </a:rPr>
              <a:t># </a:t>
            </a:r>
            <a:r>
              <a:rPr lang="en-US" altLang="ko-KR">
                <a:solidFill>
                  <a:srgbClr val="0070C0"/>
                </a:solidFill>
              </a:rPr>
              <a:t>L1 regularization with the regularization parameter set to 0.1 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 smtClean="0">
                <a:solidFill>
                  <a:srgbClr val="0070C0"/>
                </a:solidFill>
              </a:rPr>
              <a:t>val </a:t>
            </a:r>
            <a:r>
              <a:rPr lang="en-US" altLang="ko-KR">
                <a:solidFill>
                  <a:srgbClr val="0070C0"/>
                </a:solidFill>
              </a:rPr>
              <a:t>svms = new SVMWithSGD()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>
                <a:solidFill>
                  <a:srgbClr val="0070C0"/>
                </a:solidFill>
              </a:rPr>
              <a:t>svms.optimizer.setNumIterations(numIterations).setRegParam(0.1).setUpdater(new L1Updater)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>
                <a:solidFill>
                  <a:srgbClr val="0070C0"/>
                </a:solidFill>
              </a:rPr>
              <a:t>val modelSVM = svms.run(training)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endParaRPr lang="en-US" altLang="ko-KR">
              <a:solidFill>
                <a:srgbClr val="0070C0"/>
              </a:solidFill>
            </a:endParaRP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>
                <a:solidFill>
                  <a:srgbClr val="0070C0"/>
                </a:solidFill>
              </a:rPr>
              <a:t>val predictionAndLabels = test.map { case LabeledPoint(label, features) =&gt;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>
                <a:solidFill>
                  <a:srgbClr val="0070C0"/>
                </a:solidFill>
              </a:rPr>
              <a:t>val prediction = modelSVM.predict(features)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>
                <a:solidFill>
                  <a:srgbClr val="0070C0"/>
                </a:solidFill>
              </a:rPr>
              <a:t>(prediction, label)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>
                <a:solidFill>
                  <a:srgbClr val="0070C0"/>
                </a:solidFill>
              </a:rPr>
              <a:t>}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 smtClean="0">
                <a:solidFill>
                  <a:srgbClr val="0070C0"/>
                </a:solidFill>
              </a:rPr>
              <a:t>println(predictionAndLabels.collect</a:t>
            </a:r>
            <a:r>
              <a:rPr lang="en-US" altLang="ko-KR">
                <a:solidFill>
                  <a:srgbClr val="0070C0"/>
                </a:solidFill>
              </a:rPr>
              <a:t>().mkString("\n")) 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endParaRPr lang="en-US" altLang="ko-KR" b="0">
              <a:solidFill>
                <a:srgbClr val="000000"/>
              </a:solidFill>
            </a:endParaRPr>
          </a:p>
          <a:p>
            <a:pPr lvl="1" eaLnBrk="1" hangingPunct="1">
              <a:lnSpc>
                <a:spcPct val="100000"/>
              </a:lnSpc>
            </a:pPr>
            <a:r>
              <a:rPr lang="ko-KR" altLang="en-US" smtClean="0">
                <a:solidFill>
                  <a:srgbClr val="000000"/>
                </a:solidFill>
              </a:rPr>
              <a:t>간단한 설명</a:t>
            </a:r>
            <a:endParaRPr lang="en-US" altLang="ko-KR">
              <a:solidFill>
                <a:srgbClr val="000000"/>
              </a:solidFill>
            </a:endParaRP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 b="0" smtClean="0"/>
              <a:t>regularization(</a:t>
            </a:r>
            <a:r>
              <a:rPr lang="ko-KR" altLang="en-US" b="0" smtClean="0"/>
              <a:t>규칙화</a:t>
            </a:r>
            <a:r>
              <a:rPr lang="en-US" altLang="ko-KR" b="0" smtClean="0"/>
              <a:t>) : </a:t>
            </a:r>
            <a:r>
              <a:rPr lang="en-US" altLang="ko-KR" smtClean="0"/>
              <a:t>SquaredL2Updater(default), </a:t>
            </a:r>
            <a:r>
              <a:rPr lang="en-US" altLang="ko-KR"/>
              <a:t>L1Updater</a:t>
            </a:r>
            <a:endParaRPr lang="en-US" altLang="ko-KR" b="0" smtClean="0"/>
          </a:p>
          <a:p>
            <a:pPr marL="263525" lvl="1" indent="0" eaLnBrk="1" hangingPunct="1">
              <a:lnSpc>
                <a:spcPct val="100000"/>
              </a:lnSpc>
              <a:buNone/>
            </a:pPr>
            <a:endParaRPr lang="en-US" altLang="ko-KR" b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5084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0" name="제목 1"/>
          <p:cNvSpPr>
            <a:spLocks noGrp="1"/>
          </p:cNvSpPr>
          <p:nvPr>
            <p:ph type="ctrTitle" idx="4294967295"/>
          </p:nvPr>
        </p:nvSpPr>
        <p:spPr>
          <a:xfrm>
            <a:off x="415925" y="188913"/>
            <a:ext cx="8507413" cy="647700"/>
          </a:xfrm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000000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t"/>
          <a:lstStyle/>
          <a:p>
            <a:pPr algn="l" eaLnBrk="1" hangingPunct="1"/>
            <a:r>
              <a:rPr lang="en-US" altLang="ko-KR" sz="3000" b="1" smtClean="0">
                <a:solidFill>
                  <a:schemeClr val="bg1"/>
                </a:solidFill>
              </a:rPr>
              <a:t>8. </a:t>
            </a:r>
            <a:r>
              <a:rPr lang="en-US" altLang="ko-KR" sz="3000" b="1">
                <a:solidFill>
                  <a:schemeClr val="bg1"/>
                </a:solidFill>
              </a:rPr>
              <a:t>Binary Classification</a:t>
            </a:r>
            <a:endParaRPr lang="ko-KR" altLang="en-US" sz="3000" b="1" smtClean="0">
              <a:solidFill>
                <a:schemeClr val="bg1"/>
              </a:solidFill>
            </a:endParaRPr>
          </a:p>
        </p:txBody>
      </p:sp>
      <p:sp>
        <p:nvSpPr>
          <p:cNvPr id="206851" name="TextBox 3"/>
          <p:cNvSpPr txBox="1">
            <a:spLocks noChangeArrowheads="1"/>
          </p:cNvSpPr>
          <p:nvPr/>
        </p:nvSpPr>
        <p:spPr bwMode="auto">
          <a:xfrm>
            <a:off x="415925" y="1196975"/>
            <a:ext cx="9074150" cy="4625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261938" indent="-261938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441325" indent="-1778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603250" indent="-160338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marL="0" indent="0" eaLnBrk="1" hangingPunct="1">
              <a:buNone/>
            </a:pPr>
            <a:r>
              <a:rPr lang="en-US" altLang="ko-KR" sz="1800" smtClean="0">
                <a:solidFill>
                  <a:srgbClr val="000000"/>
                </a:solidFill>
              </a:rPr>
              <a:t>4) SVM </a:t>
            </a:r>
            <a:r>
              <a:rPr lang="ko-KR" altLang="en-US" sz="1800" smtClean="0">
                <a:solidFill>
                  <a:srgbClr val="000000"/>
                </a:solidFill>
              </a:rPr>
              <a:t>모델 평가</a:t>
            </a:r>
            <a:r>
              <a:rPr lang="en-US" altLang="ko-KR" sz="1800" smtClean="0">
                <a:solidFill>
                  <a:srgbClr val="000000"/>
                </a:solidFill>
              </a:rPr>
              <a:t> </a:t>
            </a:r>
          </a:p>
          <a:p>
            <a:pPr lvl="1" eaLnBrk="1" hangingPunct="1">
              <a:lnSpc>
                <a:spcPct val="100000"/>
              </a:lnSpc>
            </a:pPr>
            <a:r>
              <a:rPr lang="ko-KR" altLang="en-US" smtClean="0">
                <a:solidFill>
                  <a:srgbClr val="000000"/>
                </a:solidFill>
              </a:rPr>
              <a:t>스크립트</a:t>
            </a:r>
            <a:endParaRPr lang="en-US" altLang="ko-KR">
              <a:solidFill>
                <a:srgbClr val="000000"/>
              </a:solidFill>
            </a:endParaRP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 smtClean="0">
                <a:solidFill>
                  <a:srgbClr val="0070C0"/>
                </a:solidFill>
              </a:rPr>
              <a:t>predictionAndLabels.filter(x </a:t>
            </a:r>
            <a:r>
              <a:rPr lang="en-US" altLang="ko-KR">
                <a:solidFill>
                  <a:srgbClr val="0070C0"/>
                </a:solidFill>
              </a:rPr>
              <a:t>=&gt; x._1 != x._2).count()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 smtClean="0">
                <a:solidFill>
                  <a:srgbClr val="0070C0"/>
                </a:solidFill>
              </a:rPr>
              <a:t>numTest</a:t>
            </a:r>
            <a:endParaRPr lang="en-US" altLang="ko-KR">
              <a:solidFill>
                <a:srgbClr val="0070C0"/>
              </a:solidFill>
            </a:endParaRPr>
          </a:p>
          <a:p>
            <a:pPr marL="263525" lvl="1" indent="0" eaLnBrk="1" hangingPunct="1">
              <a:lnSpc>
                <a:spcPct val="100000"/>
              </a:lnSpc>
              <a:buNone/>
            </a:pPr>
            <a:endParaRPr lang="en-US" altLang="ko-KR">
              <a:solidFill>
                <a:srgbClr val="0070C0"/>
              </a:solidFill>
            </a:endParaRP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>
                <a:solidFill>
                  <a:srgbClr val="0070C0"/>
                </a:solidFill>
              </a:rPr>
              <a:t>val accuracy = predictionAndLabels.filter(x =&gt; x._1 == x._2).count().toDouble / numTest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endParaRPr lang="en-US" altLang="ko-KR">
              <a:solidFill>
                <a:srgbClr val="0070C0"/>
              </a:solidFill>
            </a:endParaRP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>
                <a:solidFill>
                  <a:srgbClr val="0070C0"/>
                </a:solidFill>
              </a:rPr>
              <a:t>val metrics = new BinaryClassificationMetrics(predictionAndLabels)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endParaRPr lang="en-US" altLang="ko-KR">
              <a:solidFill>
                <a:srgbClr val="0070C0"/>
              </a:solidFill>
            </a:endParaRP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>
                <a:solidFill>
                  <a:srgbClr val="0070C0"/>
                </a:solidFill>
              </a:rPr>
              <a:t>println(s"Test areaUnderPR = ${metrics.areaUnderPR()}.")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>
                <a:solidFill>
                  <a:srgbClr val="0070C0"/>
                </a:solidFill>
              </a:rPr>
              <a:t>println(s"Test areaUnderROC = ${metrics.areaUnderROC()}.")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endParaRPr lang="en-US" altLang="ko-KR" b="0">
              <a:solidFill>
                <a:srgbClr val="000000"/>
              </a:solidFill>
            </a:endParaRPr>
          </a:p>
          <a:p>
            <a:pPr lvl="1" eaLnBrk="1" hangingPunct="1">
              <a:lnSpc>
                <a:spcPct val="100000"/>
              </a:lnSpc>
            </a:pPr>
            <a:r>
              <a:rPr lang="ko-KR" altLang="en-US" smtClean="0">
                <a:solidFill>
                  <a:srgbClr val="000000"/>
                </a:solidFill>
              </a:rPr>
              <a:t>간단한 설명</a:t>
            </a:r>
            <a:endParaRPr lang="en-US" altLang="ko-KR">
              <a:solidFill>
                <a:srgbClr val="000000"/>
              </a:solidFill>
            </a:endParaRP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 smtClean="0"/>
              <a:t>prediction accuracy : </a:t>
            </a:r>
            <a:r>
              <a:rPr lang="ko-KR" altLang="en-US" smtClean="0"/>
              <a:t>예측 정확도 </a:t>
            </a:r>
            <a:r>
              <a:rPr lang="en-US" altLang="ko-KR" smtClean="0"/>
              <a:t>&amp; Prediction error : </a:t>
            </a:r>
            <a:r>
              <a:rPr lang="ko-KR" altLang="en-US" smtClean="0"/>
              <a:t>예측 오차</a:t>
            </a:r>
            <a:endParaRPr lang="en-US" altLang="ko-KR" smtClean="0"/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 smtClean="0"/>
              <a:t>areaUnderPR : </a:t>
            </a:r>
            <a:r>
              <a:rPr lang="ko-KR" altLang="en-US" smtClean="0"/>
              <a:t>정밀도</a:t>
            </a:r>
            <a:r>
              <a:rPr lang="en-US" altLang="ko-KR" smtClean="0"/>
              <a:t>(Precision)-</a:t>
            </a:r>
            <a:r>
              <a:rPr lang="ko-KR" altLang="en-US" smtClean="0"/>
              <a:t>재현율</a:t>
            </a:r>
            <a:r>
              <a:rPr lang="en-US" altLang="ko-KR" smtClean="0"/>
              <a:t>(Recall)</a:t>
            </a:r>
            <a:r>
              <a:rPr lang="ko-KR" altLang="en-US" smtClean="0"/>
              <a:t> 곡선의 하위 영역</a:t>
            </a:r>
            <a:endParaRPr lang="en-US" altLang="ko-KR" smtClean="0"/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 smtClean="0"/>
              <a:t>areaUnderROC : </a:t>
            </a:r>
            <a:r>
              <a:rPr lang="ko-KR" altLang="en-US" smtClean="0"/>
              <a:t>정탐율</a:t>
            </a:r>
            <a:r>
              <a:rPr lang="en-US" altLang="ko-KR" smtClean="0"/>
              <a:t>-</a:t>
            </a:r>
            <a:r>
              <a:rPr lang="ko-KR" altLang="en-US" smtClean="0"/>
              <a:t>오탐율 곡선의 하위 영역</a:t>
            </a:r>
            <a:r>
              <a:rPr lang="en-US" altLang="ko-KR" smtClean="0"/>
              <a:t>(AUC)</a:t>
            </a:r>
            <a:endParaRPr lang="en-US" altLang="ko-KR" b="0" smtClean="0"/>
          </a:p>
        </p:txBody>
      </p:sp>
    </p:spTree>
    <p:extLst>
      <p:ext uri="{BB962C8B-B14F-4D97-AF65-F5344CB8AC3E}">
        <p14:creationId xmlns:p14="http://schemas.microsoft.com/office/powerpoint/2010/main" val="3755884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0" name="제목 1"/>
          <p:cNvSpPr>
            <a:spLocks noGrp="1"/>
          </p:cNvSpPr>
          <p:nvPr>
            <p:ph type="ctrTitle" idx="4294967295"/>
          </p:nvPr>
        </p:nvSpPr>
        <p:spPr>
          <a:xfrm>
            <a:off x="415925" y="188913"/>
            <a:ext cx="8507413" cy="647700"/>
          </a:xfrm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000000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t"/>
          <a:lstStyle/>
          <a:p>
            <a:pPr algn="l" eaLnBrk="1" hangingPunct="1"/>
            <a:r>
              <a:rPr lang="en-US" altLang="ko-KR" sz="3000" b="1" smtClean="0">
                <a:solidFill>
                  <a:schemeClr val="bg1"/>
                </a:solidFill>
              </a:rPr>
              <a:t>8. </a:t>
            </a:r>
            <a:r>
              <a:rPr lang="en-US" altLang="ko-KR" sz="3000" b="1">
                <a:solidFill>
                  <a:schemeClr val="bg1"/>
                </a:solidFill>
              </a:rPr>
              <a:t>Binary Classification</a:t>
            </a:r>
            <a:endParaRPr lang="ko-KR" altLang="en-US" sz="3000" b="1" smtClean="0">
              <a:solidFill>
                <a:schemeClr val="bg1"/>
              </a:solidFill>
            </a:endParaRPr>
          </a:p>
        </p:txBody>
      </p:sp>
      <p:sp>
        <p:nvSpPr>
          <p:cNvPr id="206851" name="TextBox 3"/>
          <p:cNvSpPr txBox="1">
            <a:spLocks noChangeArrowheads="1"/>
          </p:cNvSpPr>
          <p:nvPr/>
        </p:nvSpPr>
        <p:spPr bwMode="auto">
          <a:xfrm>
            <a:off x="415925" y="1196975"/>
            <a:ext cx="9074150" cy="43458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261938" indent="-261938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441325" indent="-1778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603250" indent="-160338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marL="0" indent="0" eaLnBrk="1" hangingPunct="1">
              <a:buNone/>
            </a:pPr>
            <a:r>
              <a:rPr lang="en-US" altLang="ko-KR" sz="1800">
                <a:solidFill>
                  <a:srgbClr val="000000"/>
                </a:solidFill>
              </a:rPr>
              <a:t>5) Logistic Regression </a:t>
            </a:r>
            <a:r>
              <a:rPr lang="ko-KR" altLang="en-US" sz="1800">
                <a:solidFill>
                  <a:srgbClr val="000000"/>
                </a:solidFill>
              </a:rPr>
              <a:t>모델 학습</a:t>
            </a:r>
          </a:p>
          <a:p>
            <a:pPr lvl="1" eaLnBrk="1" hangingPunct="1">
              <a:lnSpc>
                <a:spcPct val="100000"/>
              </a:lnSpc>
            </a:pPr>
            <a:r>
              <a:rPr lang="ko-KR" altLang="en-US" smtClean="0">
                <a:solidFill>
                  <a:srgbClr val="000000"/>
                </a:solidFill>
              </a:rPr>
              <a:t>스크립트</a:t>
            </a:r>
            <a:endParaRPr lang="en-US" altLang="ko-KR">
              <a:solidFill>
                <a:srgbClr val="000000"/>
              </a:solidFill>
            </a:endParaRP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>
                <a:solidFill>
                  <a:srgbClr val="0070C0"/>
                </a:solidFill>
              </a:rPr>
              <a:t>val lrs = new LogisticRegressionWithLBFGS()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>
                <a:solidFill>
                  <a:srgbClr val="0070C0"/>
                </a:solidFill>
              </a:rPr>
              <a:t>lrs.optimizer.setNumIterations(numIterations)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>
                <a:solidFill>
                  <a:srgbClr val="0070C0"/>
                </a:solidFill>
              </a:rPr>
              <a:t>val modelLR = lrs.run(training) 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endParaRPr lang="en-US" altLang="ko-KR">
              <a:solidFill>
                <a:srgbClr val="0070C0"/>
              </a:solidFill>
            </a:endParaRP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>
                <a:solidFill>
                  <a:srgbClr val="0070C0"/>
                </a:solidFill>
              </a:rPr>
              <a:t>val predictionAndLabels = test.map { case LabeledPoint(label, features) =&gt;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>
                <a:solidFill>
                  <a:srgbClr val="0070C0"/>
                </a:solidFill>
              </a:rPr>
              <a:t>val prediction = modelLR.predict(features)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>
                <a:solidFill>
                  <a:srgbClr val="0070C0"/>
                </a:solidFill>
              </a:rPr>
              <a:t>(prediction, label)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>
                <a:solidFill>
                  <a:srgbClr val="0070C0"/>
                </a:solidFill>
              </a:rPr>
              <a:t>}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 smtClean="0">
                <a:solidFill>
                  <a:srgbClr val="0070C0"/>
                </a:solidFill>
              </a:rPr>
              <a:t>println(predictionAndLabels.collect</a:t>
            </a:r>
            <a:r>
              <a:rPr lang="en-US" altLang="ko-KR">
                <a:solidFill>
                  <a:srgbClr val="0070C0"/>
                </a:solidFill>
              </a:rPr>
              <a:t>().mkString("\n")) 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endParaRPr lang="en-US" altLang="ko-KR" b="0">
              <a:solidFill>
                <a:srgbClr val="000000"/>
              </a:solidFill>
            </a:endParaRPr>
          </a:p>
          <a:p>
            <a:pPr lvl="1" eaLnBrk="1" hangingPunct="1">
              <a:lnSpc>
                <a:spcPct val="100000"/>
              </a:lnSpc>
            </a:pPr>
            <a:r>
              <a:rPr lang="ko-KR" altLang="en-US" smtClean="0">
                <a:solidFill>
                  <a:srgbClr val="000000"/>
                </a:solidFill>
              </a:rPr>
              <a:t>간단한 설명</a:t>
            </a:r>
            <a:endParaRPr lang="en-US" altLang="ko-KR">
              <a:solidFill>
                <a:srgbClr val="000000"/>
              </a:solidFill>
            </a:endParaRP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 smtClean="0"/>
              <a:t>LogisticRegressionWithLBFGS : </a:t>
            </a:r>
            <a:r>
              <a:rPr lang="en-US" altLang="ko-KR" b="0" smtClean="0"/>
              <a:t>LogisticRegressionWithSGD(Binary Classification)</a:t>
            </a:r>
            <a:r>
              <a:rPr lang="ko-KR" altLang="en-US" b="0" smtClean="0"/>
              <a:t>을 확장하여 </a:t>
            </a:r>
            <a:endParaRPr lang="en-US" altLang="ko-KR" b="0" smtClean="0"/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 b="0" smtClean="0"/>
              <a:t>MultiClass Classification</a:t>
            </a:r>
            <a:r>
              <a:rPr lang="ko-KR" altLang="en-US" b="0" smtClean="0"/>
              <a:t>을</a:t>
            </a:r>
            <a:r>
              <a:rPr lang="en-US" altLang="ko-KR" b="0" smtClean="0"/>
              <a:t> </a:t>
            </a:r>
            <a:r>
              <a:rPr lang="ko-KR" altLang="en-US" b="0" smtClean="0"/>
              <a:t>지원하는 새로운 클래스</a:t>
            </a:r>
            <a:endParaRPr lang="en-US" altLang="ko-KR" b="0" smtClean="0"/>
          </a:p>
        </p:txBody>
      </p:sp>
    </p:spTree>
    <p:extLst>
      <p:ext uri="{BB962C8B-B14F-4D97-AF65-F5344CB8AC3E}">
        <p14:creationId xmlns:p14="http://schemas.microsoft.com/office/powerpoint/2010/main" val="3082857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0" name="제목 1"/>
          <p:cNvSpPr>
            <a:spLocks noGrp="1"/>
          </p:cNvSpPr>
          <p:nvPr>
            <p:ph type="ctrTitle" idx="4294967295"/>
          </p:nvPr>
        </p:nvSpPr>
        <p:spPr>
          <a:xfrm>
            <a:off x="415925" y="188913"/>
            <a:ext cx="8507413" cy="647700"/>
          </a:xfrm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000000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t"/>
          <a:lstStyle/>
          <a:p>
            <a:pPr algn="l" eaLnBrk="1" hangingPunct="1"/>
            <a:r>
              <a:rPr lang="en-US" altLang="ko-KR" sz="3000" b="1" smtClean="0">
                <a:solidFill>
                  <a:schemeClr val="bg1"/>
                </a:solidFill>
              </a:rPr>
              <a:t>8. </a:t>
            </a:r>
            <a:r>
              <a:rPr lang="en-US" altLang="ko-KR" sz="3000" b="1">
                <a:solidFill>
                  <a:schemeClr val="bg1"/>
                </a:solidFill>
              </a:rPr>
              <a:t>Binary Classification</a:t>
            </a:r>
            <a:endParaRPr lang="ko-KR" altLang="en-US" sz="3000" b="1" smtClean="0">
              <a:solidFill>
                <a:schemeClr val="bg1"/>
              </a:solidFill>
            </a:endParaRPr>
          </a:p>
        </p:txBody>
      </p:sp>
      <p:sp>
        <p:nvSpPr>
          <p:cNvPr id="206851" name="TextBox 3"/>
          <p:cNvSpPr txBox="1">
            <a:spLocks noChangeArrowheads="1"/>
          </p:cNvSpPr>
          <p:nvPr/>
        </p:nvSpPr>
        <p:spPr bwMode="auto">
          <a:xfrm>
            <a:off x="415925" y="1196975"/>
            <a:ext cx="9074150" cy="43458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261938" indent="-261938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441325" indent="-1778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603250" indent="-160338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marL="0" indent="0" eaLnBrk="1" hangingPunct="1">
              <a:buNone/>
            </a:pPr>
            <a:r>
              <a:rPr lang="en-US" altLang="ko-KR" sz="1800" smtClean="0">
                <a:solidFill>
                  <a:srgbClr val="000000"/>
                </a:solidFill>
              </a:rPr>
              <a:t>6) </a:t>
            </a:r>
            <a:r>
              <a:rPr lang="en-US" altLang="ko-KR" sz="1800">
                <a:solidFill>
                  <a:srgbClr val="000000"/>
                </a:solidFill>
              </a:rPr>
              <a:t>Logistic Regression </a:t>
            </a:r>
            <a:r>
              <a:rPr lang="ko-KR" altLang="en-US" sz="1800">
                <a:solidFill>
                  <a:srgbClr val="000000"/>
                </a:solidFill>
              </a:rPr>
              <a:t>모델 </a:t>
            </a:r>
            <a:r>
              <a:rPr lang="ko-KR" altLang="en-US" sz="1800" smtClean="0">
                <a:solidFill>
                  <a:srgbClr val="000000"/>
                </a:solidFill>
              </a:rPr>
              <a:t>평가</a:t>
            </a:r>
            <a:endParaRPr lang="ko-KR" altLang="en-US" sz="1800">
              <a:solidFill>
                <a:srgbClr val="000000"/>
              </a:solidFill>
            </a:endParaRPr>
          </a:p>
          <a:p>
            <a:pPr lvl="1" eaLnBrk="1" hangingPunct="1">
              <a:lnSpc>
                <a:spcPct val="100000"/>
              </a:lnSpc>
            </a:pPr>
            <a:r>
              <a:rPr lang="ko-KR" altLang="en-US" smtClean="0">
                <a:solidFill>
                  <a:srgbClr val="000000"/>
                </a:solidFill>
              </a:rPr>
              <a:t>스크립트</a:t>
            </a:r>
            <a:endParaRPr lang="en-US" altLang="ko-KR">
              <a:solidFill>
                <a:srgbClr val="000000"/>
              </a:solidFill>
            </a:endParaRP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>
                <a:solidFill>
                  <a:srgbClr val="0070C0"/>
                </a:solidFill>
              </a:rPr>
              <a:t>predictionAndLabels.filter(x =&gt; x._1 != x._2).count()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 smtClean="0">
                <a:solidFill>
                  <a:srgbClr val="0070C0"/>
                </a:solidFill>
              </a:rPr>
              <a:t>numTest</a:t>
            </a:r>
            <a:endParaRPr lang="en-US" altLang="ko-KR">
              <a:solidFill>
                <a:srgbClr val="0070C0"/>
              </a:solidFill>
            </a:endParaRP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 smtClean="0">
                <a:solidFill>
                  <a:srgbClr val="0070C0"/>
                </a:solidFill>
              </a:rPr>
              <a:t>val </a:t>
            </a:r>
            <a:r>
              <a:rPr lang="en-US" altLang="ko-KR">
                <a:solidFill>
                  <a:srgbClr val="0070C0"/>
                </a:solidFill>
              </a:rPr>
              <a:t>accuracy = predictionAndLabels.filter(x =&gt; x._1 == x._2).count().toDouble / numTest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endParaRPr lang="en-US" altLang="ko-KR">
              <a:solidFill>
                <a:srgbClr val="0070C0"/>
              </a:solidFill>
            </a:endParaRP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>
                <a:solidFill>
                  <a:srgbClr val="0070C0"/>
                </a:solidFill>
              </a:rPr>
              <a:t>val metrics = new BinaryClassificationMetrics(predictionAndLabels)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endParaRPr lang="en-US" altLang="ko-KR">
              <a:solidFill>
                <a:srgbClr val="0070C0"/>
              </a:solidFill>
            </a:endParaRP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>
                <a:solidFill>
                  <a:srgbClr val="0070C0"/>
                </a:solidFill>
              </a:rPr>
              <a:t>println(s"Test areaUnderPR = ${metrics.areaUnderPR()}.")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>
                <a:solidFill>
                  <a:srgbClr val="0070C0"/>
                </a:solidFill>
              </a:rPr>
              <a:t>println(s"Test areaUnderROC = ${metrics.areaUnderROC</a:t>
            </a:r>
            <a:r>
              <a:rPr lang="en-US" altLang="ko-KR" smtClean="0">
                <a:solidFill>
                  <a:srgbClr val="0070C0"/>
                </a:solidFill>
              </a:rPr>
              <a:t>()}.")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endParaRPr lang="en-US" altLang="ko-KR">
              <a:solidFill>
                <a:srgbClr val="0070C0"/>
              </a:solidFill>
            </a:endParaRPr>
          </a:p>
          <a:p>
            <a:pPr lvl="1" eaLnBrk="1" hangingPunct="1">
              <a:lnSpc>
                <a:spcPct val="100000"/>
              </a:lnSpc>
            </a:pPr>
            <a:r>
              <a:rPr lang="ko-KR" altLang="en-US">
                <a:solidFill>
                  <a:srgbClr val="000000"/>
                </a:solidFill>
              </a:rPr>
              <a:t>간단한 설명</a:t>
            </a:r>
            <a:endParaRPr lang="en-US" altLang="ko-KR">
              <a:solidFill>
                <a:srgbClr val="000000"/>
              </a:solidFill>
            </a:endParaRP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 b="0"/>
              <a:t>regularization(</a:t>
            </a:r>
            <a:r>
              <a:rPr lang="ko-KR" altLang="en-US" b="0"/>
              <a:t>규칙화</a:t>
            </a:r>
            <a:r>
              <a:rPr lang="en-US" altLang="ko-KR" b="0"/>
              <a:t>) : </a:t>
            </a:r>
            <a:r>
              <a:rPr lang="en-US" altLang="ko-KR" smtClean="0"/>
              <a:t>SimpleUpdater(default)</a:t>
            </a:r>
            <a:endParaRPr lang="en-US" altLang="ko-KR" b="0"/>
          </a:p>
          <a:p>
            <a:pPr marL="263525" lvl="1" indent="0" eaLnBrk="1" hangingPunct="1">
              <a:lnSpc>
                <a:spcPct val="100000"/>
              </a:lnSpc>
              <a:buNone/>
            </a:pPr>
            <a:endParaRPr lang="en-US" altLang="ko-KR" smtClean="0">
              <a:solidFill>
                <a:srgbClr val="0070C0"/>
              </a:solidFill>
            </a:endParaRPr>
          </a:p>
          <a:p>
            <a:pPr marL="263525" lvl="1" indent="0" eaLnBrk="1" hangingPunct="1">
              <a:lnSpc>
                <a:spcPct val="100000"/>
              </a:lnSpc>
              <a:buNone/>
            </a:pPr>
            <a:endParaRPr lang="en-US" altLang="ko-KR" b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3917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331" name="Rectangle 3"/>
          <p:cNvSpPr>
            <a:spLocks noGrp="1"/>
          </p:cNvSpPr>
          <p:nvPr>
            <p:ph type="body" idx="4294967295"/>
          </p:nvPr>
        </p:nvSpPr>
        <p:spPr>
          <a:xfrm>
            <a:off x="560512" y="2564904"/>
            <a:ext cx="8915400" cy="2697163"/>
          </a:xfrm>
        </p:spPr>
        <p:txBody>
          <a:bodyPr/>
          <a:lstStyle/>
          <a:p>
            <a:pPr marL="0" indent="0" algn="ctr" eaLnBrk="1" hangingPunct="1">
              <a:buNone/>
            </a:pPr>
            <a:r>
              <a:rPr lang="ko-KR" altLang="en-US" sz="5400" smtClean="0">
                <a:latin typeface="맑은 고딕" pitchFamily="50" charset="-127"/>
                <a:ea typeface="맑은 고딕" pitchFamily="50" charset="-127"/>
              </a:rPr>
              <a:t>감사합니다</a:t>
            </a:r>
            <a:r>
              <a:rPr lang="en-US" altLang="ko-KR" sz="540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5400" smtClean="0"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제목 1"/>
          <p:cNvSpPr>
            <a:spLocks noGrp="1"/>
          </p:cNvSpPr>
          <p:nvPr>
            <p:ph type="ctrTitle" idx="4294967295"/>
          </p:nvPr>
        </p:nvSpPr>
        <p:spPr>
          <a:xfrm>
            <a:off x="415925" y="1192213"/>
            <a:ext cx="5049838" cy="422275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t">
            <a:spAutoFit/>
          </a:bodyPr>
          <a:lstStyle/>
          <a:p>
            <a:pPr marL="261938" indent="-261938" algn="l" eaLnBrk="1" hangingPunct="1">
              <a:lnSpc>
                <a:spcPct val="120000"/>
              </a:lnSpc>
              <a:spcBef>
                <a:spcPct val="30000"/>
              </a:spcBef>
              <a:buFont typeface="Wingdings" pitchFamily="2" charset="2"/>
              <a:buChar char="l"/>
            </a:pPr>
            <a:r>
              <a:rPr lang="en-US" altLang="ko-KR" sz="1800" b="1" smtClean="0"/>
              <a:t>Process : Batch &amp; Interactive &amp; Real-Time</a:t>
            </a:r>
            <a:endParaRPr lang="ko-KR" altLang="en-US" sz="1800" b="1" smtClean="0"/>
          </a:p>
        </p:txBody>
      </p:sp>
      <p:pic>
        <p:nvPicPr>
          <p:cNvPr id="16998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950" y="1636713"/>
            <a:ext cx="9001125" cy="4841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9988" name="제목 1"/>
          <p:cNvSpPr>
            <a:spLocks/>
          </p:cNvSpPr>
          <p:nvPr/>
        </p:nvSpPr>
        <p:spPr bwMode="auto">
          <a:xfrm>
            <a:off x="415925" y="188913"/>
            <a:ext cx="8507413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ko-KR" sz="3000">
                <a:solidFill>
                  <a:srgbClr val="FFFFFF"/>
                </a:solidFill>
              </a:rPr>
              <a:t>1. </a:t>
            </a:r>
            <a:r>
              <a:rPr lang="ko-KR" altLang="en-US" sz="3000">
                <a:solidFill>
                  <a:srgbClr val="FFFFFF"/>
                </a:solidFill>
              </a:rPr>
              <a:t>하둡 </a:t>
            </a:r>
            <a:r>
              <a:rPr lang="en-US" altLang="ko-KR" sz="3000">
                <a:solidFill>
                  <a:srgbClr val="FFFFFF"/>
                </a:solidFill>
              </a:rPr>
              <a:t>2.0 </a:t>
            </a:r>
            <a:r>
              <a:rPr lang="ko-KR" altLang="en-US" sz="3000" smtClean="0">
                <a:solidFill>
                  <a:srgbClr val="FFFFFF"/>
                </a:solidFill>
              </a:rPr>
              <a:t> </a:t>
            </a:r>
            <a:endParaRPr lang="ko-KR" altLang="en-US" sz="300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10" name="제목 1"/>
          <p:cNvSpPr>
            <a:spLocks noGrp="1"/>
          </p:cNvSpPr>
          <p:nvPr>
            <p:ph type="ctrTitle" idx="4294967295"/>
          </p:nvPr>
        </p:nvSpPr>
        <p:spPr>
          <a:xfrm>
            <a:off x="415925" y="188913"/>
            <a:ext cx="8507413" cy="647700"/>
          </a:xfrm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000000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t"/>
          <a:lstStyle/>
          <a:p>
            <a:pPr algn="l" eaLnBrk="1" hangingPunct="1"/>
            <a:r>
              <a:rPr lang="en-US" altLang="ko-KR" sz="3000" b="1" smtClean="0">
                <a:solidFill>
                  <a:schemeClr val="bg1"/>
                </a:solidFill>
              </a:rPr>
              <a:t>1. </a:t>
            </a:r>
            <a:r>
              <a:rPr lang="ko-KR" altLang="en-US" sz="3000" b="1" smtClean="0">
                <a:solidFill>
                  <a:schemeClr val="bg1"/>
                </a:solidFill>
              </a:rPr>
              <a:t>하둡 </a:t>
            </a:r>
            <a:r>
              <a:rPr lang="en-US" altLang="ko-KR" sz="3000" b="1" smtClean="0">
                <a:solidFill>
                  <a:schemeClr val="bg1"/>
                </a:solidFill>
              </a:rPr>
              <a:t>2.0 </a:t>
            </a:r>
            <a:r>
              <a:rPr lang="ko-KR" altLang="en-US" sz="3000" b="1" smtClean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171011" name="TextBox 2"/>
          <p:cNvSpPr txBox="1">
            <a:spLocks noChangeArrowheads="1"/>
          </p:cNvSpPr>
          <p:nvPr/>
        </p:nvSpPr>
        <p:spPr bwMode="auto">
          <a:xfrm>
            <a:off x="271463" y="1125538"/>
            <a:ext cx="9050337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kumimoji="0" lang="en-US" altLang="ko-KR" sz="1200" b="0">
                <a:solidFill>
                  <a:srgbClr val="000000"/>
                </a:solidFill>
              </a:rPr>
              <a:t> </a:t>
            </a:r>
            <a:endParaRPr kumimoji="0" lang="ko-KR" altLang="ko-KR" sz="1200" b="0">
              <a:solidFill>
                <a:srgbClr val="000000"/>
              </a:solidFill>
            </a:endParaRPr>
          </a:p>
        </p:txBody>
      </p:sp>
      <p:pic>
        <p:nvPicPr>
          <p:cNvPr id="17101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800" y="1736725"/>
            <a:ext cx="8677275" cy="4394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1013" name="제목 1"/>
          <p:cNvSpPr>
            <a:spLocks/>
          </p:cNvSpPr>
          <p:nvPr/>
        </p:nvSpPr>
        <p:spPr bwMode="auto">
          <a:xfrm>
            <a:off x="415925" y="1208088"/>
            <a:ext cx="6490303" cy="4247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261938" indent="-261938">
              <a:buFont typeface="Wingdings" pitchFamily="2" charset="2"/>
              <a:buChar char="l"/>
            </a:pPr>
            <a:r>
              <a:rPr lang="en-US" altLang="ko-KR" sz="1800" smtClean="0">
                <a:solidFill>
                  <a:srgbClr val="000000"/>
                </a:solidFill>
              </a:rPr>
              <a:t>Hortonworks Data Platform : </a:t>
            </a:r>
            <a:r>
              <a:rPr lang="ko-KR" altLang="en-US" sz="1800" smtClean="0">
                <a:solidFill>
                  <a:srgbClr val="000000"/>
                </a:solidFill>
              </a:rPr>
              <a:t>하둡 </a:t>
            </a:r>
            <a:r>
              <a:rPr lang="en-US" altLang="ko-KR" sz="1800">
                <a:solidFill>
                  <a:srgbClr val="000000"/>
                </a:solidFill>
              </a:rPr>
              <a:t>1.0</a:t>
            </a:r>
            <a:r>
              <a:rPr lang="ko-KR" altLang="en-US" sz="1800">
                <a:solidFill>
                  <a:srgbClr val="000000"/>
                </a:solidFill>
              </a:rPr>
              <a:t>에서 </a:t>
            </a:r>
            <a:r>
              <a:rPr lang="en-US" altLang="ko-KR" sz="1800">
                <a:solidFill>
                  <a:srgbClr val="000000"/>
                </a:solidFill>
              </a:rPr>
              <a:t>2.0</a:t>
            </a:r>
            <a:r>
              <a:rPr lang="ko-KR" altLang="en-US" sz="1800">
                <a:solidFill>
                  <a:srgbClr val="000000"/>
                </a:solidFill>
              </a:rPr>
              <a:t>으로 발전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디자인 사용자 지정">
  <a:themeElements>
    <a:clrScheme name="디자인 사용자 지정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디자인 사용자 지정">
      <a:majorFont>
        <a:latin typeface="맑은 고딕"/>
        <a:ea typeface="맑은 고딕"/>
        <a:cs typeface="굴림"/>
      </a:majorFont>
      <a:minorFont>
        <a:latin typeface="맑은 고딕"/>
        <a:ea typeface="맑은 고딕"/>
        <a:cs typeface="굴림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디자인 사용자 지정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0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5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15_Office 테마">
      <a:majorFont>
        <a:latin typeface=""/>
        <a:ea typeface=""/>
        <a:cs typeface=""/>
      </a:majorFont>
      <a:minorFont>
        <a:latin typeface="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9_Office 테마">
  <a:themeElements>
    <a:clrScheme name="15_Office 테마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15_Office 테마">
      <a:majorFont>
        <a:latin typeface="맑은 고딕"/>
        <a:ea typeface="맑은 고딕"/>
        <a:cs typeface="굴림"/>
      </a:majorFont>
      <a:minorFont>
        <a:latin typeface="맑은 고딕"/>
        <a:ea typeface="맑은 고딕"/>
        <a:cs typeface="굴림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5_Office 테마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20_Office 테마">
  <a:themeElements>
    <a:clrScheme name="14_Office 테마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14_Office 테마">
      <a:majorFont>
        <a:latin typeface="맑은 고딕"/>
        <a:ea typeface="맑은 고딕"/>
        <a:cs typeface="굴림"/>
      </a:majorFont>
      <a:minorFont>
        <a:latin typeface="맑은 고딕"/>
        <a:ea typeface="맑은 고딕"/>
        <a:cs typeface="굴림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4_Office 테마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21_Office 테마">
  <a:themeElements>
    <a:clrScheme name="14_Office 테마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14_Office 테마">
      <a:majorFont>
        <a:latin typeface="맑은 고딕"/>
        <a:ea typeface="맑은 고딕"/>
        <a:cs typeface="굴림"/>
      </a:majorFont>
      <a:minorFont>
        <a:latin typeface="맑은 고딕"/>
        <a:ea typeface="맑은 고딕"/>
        <a:cs typeface="굴림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4_Office 테마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22_Office 테마">
  <a:themeElements>
    <a:clrScheme name="15_Office 테마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15_Office 테마">
      <a:majorFont>
        <a:latin typeface="맑은 고딕"/>
        <a:ea typeface="맑은 고딕"/>
        <a:cs typeface="굴림"/>
      </a:majorFont>
      <a:minorFont>
        <a:latin typeface="맑은 고딕"/>
        <a:ea typeface="맑은 고딕"/>
        <a:cs typeface="굴림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5_Office 테마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1_디자인 사용자 지정">
  <a:themeElements>
    <a:clrScheme name="디자인 사용자 지정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디자인 사용자 지정">
      <a:majorFont>
        <a:latin typeface="맑은 고딕"/>
        <a:ea typeface="맑은 고딕"/>
        <a:cs typeface="굴림"/>
      </a:majorFont>
      <a:minorFont>
        <a:latin typeface="맑은 고딕"/>
        <a:ea typeface="맑은 고딕"/>
        <a:cs typeface="굴림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디자인 사용자 지정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23_Office 테마">
  <a:themeElements>
    <a:clrScheme name="16_Office 테마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16_Office 테마">
      <a:majorFont>
        <a:latin typeface="맑은 고딕"/>
        <a:ea typeface="맑은 고딕"/>
        <a:cs typeface="굴림"/>
      </a:majorFont>
      <a:minorFont>
        <a:latin typeface="맑은 고딕"/>
        <a:ea typeface="맑은 고딕"/>
        <a:cs typeface="굴림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6_Office 테마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9.xml><?xml version="1.0" encoding="utf-8"?>
<a:theme xmlns:a="http://schemas.openxmlformats.org/drawingml/2006/main" name="24_Office 테마">
  <a:themeElements>
    <a:clrScheme name="16_Office 테마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16_Office 테마">
      <a:majorFont>
        <a:latin typeface="맑은 고딕"/>
        <a:ea typeface="맑은 고딕"/>
        <a:cs typeface="굴림"/>
      </a:majorFont>
      <a:minorFont>
        <a:latin typeface="맑은 고딕"/>
        <a:ea typeface="맑은 고딕"/>
        <a:cs typeface="굴림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6_Office 테마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1710</TotalTime>
  <Words>7205</Words>
  <Application>Microsoft Office PowerPoint</Application>
  <PresentationFormat>A4 용지(210x297mm)</PresentationFormat>
  <Paragraphs>1373</Paragraphs>
  <Slides>75</Slides>
  <Notes>65</Notes>
  <HiddenSlides>0</HiddenSlides>
  <MMClips>0</MMClips>
  <ScaleCrop>false</ScaleCrop>
  <HeadingPairs>
    <vt:vector size="4" baseType="variant">
      <vt:variant>
        <vt:lpstr>테마</vt:lpstr>
      </vt:variant>
      <vt:variant>
        <vt:i4>9</vt:i4>
      </vt:variant>
      <vt:variant>
        <vt:lpstr>슬라이드 제목</vt:lpstr>
      </vt:variant>
      <vt:variant>
        <vt:i4>75</vt:i4>
      </vt:variant>
    </vt:vector>
  </HeadingPairs>
  <TitlesOfParts>
    <vt:vector size="84" baseType="lpstr">
      <vt:lpstr>디자인 사용자 지정</vt:lpstr>
      <vt:lpstr>15_Office 테마</vt:lpstr>
      <vt:lpstr>19_Office 테마</vt:lpstr>
      <vt:lpstr>20_Office 테마</vt:lpstr>
      <vt:lpstr>21_Office 테마</vt:lpstr>
      <vt:lpstr>22_Office 테마</vt:lpstr>
      <vt:lpstr>1_디자인 사용자 지정</vt:lpstr>
      <vt:lpstr>23_Office 테마</vt:lpstr>
      <vt:lpstr>24_Office 테마</vt:lpstr>
      <vt:lpstr>PowerPoint 프레젠테이션</vt:lpstr>
      <vt:lpstr>PowerPoint 프레젠테이션</vt:lpstr>
      <vt:lpstr>Hadoop App Store Layer</vt:lpstr>
      <vt:lpstr>BI</vt:lpstr>
      <vt:lpstr>하이브리드 BI</vt:lpstr>
      <vt:lpstr>하이브리드 BI</vt:lpstr>
      <vt:lpstr>하이브리드 BI</vt:lpstr>
      <vt:lpstr>Process : Batch &amp; Interactive &amp; Real-Time</vt:lpstr>
      <vt:lpstr>1. 하둡 2.0  </vt:lpstr>
      <vt:lpstr>하둡 1.0과 2.0</vt:lpstr>
      <vt:lpstr>YARN as Cluster Operating System</vt:lpstr>
      <vt:lpstr>자원관리</vt:lpstr>
      <vt:lpstr>빅데이터 분석은 Hadooooooo … ooooooooooop 으로</vt:lpstr>
      <vt:lpstr>Stinger Loadmap</vt:lpstr>
      <vt:lpstr>Speed</vt:lpstr>
      <vt:lpstr>ORC File Format</vt:lpstr>
      <vt:lpstr>PowerPoint 프레젠테이션</vt:lpstr>
      <vt:lpstr>SQL 기반의 데이터 분석 문제점과 대안</vt:lpstr>
      <vt:lpstr>SQL 기반의 데이터 분석 문제점과 대안</vt:lpstr>
      <vt:lpstr>SQL 기반의 데이터 분석 문제점과 대안</vt:lpstr>
      <vt:lpstr>SQL 기반의 데이터 분석 문제점과 대안</vt:lpstr>
      <vt:lpstr>S/W </vt:lpstr>
      <vt:lpstr>PowerPoint 프레젠테이션</vt:lpstr>
      <vt:lpstr>PowerPoint 프레젠테이션</vt:lpstr>
      <vt:lpstr>PowerPoint 프레젠테이션</vt:lpstr>
      <vt:lpstr>3. Spark </vt:lpstr>
      <vt:lpstr>3. Spark </vt:lpstr>
      <vt:lpstr>Spark vs Hadoop : Word Count </vt:lpstr>
      <vt:lpstr>구성요소  </vt:lpstr>
      <vt:lpstr>Process &amp; Scheduling  </vt:lpstr>
      <vt:lpstr>Data Process Model   </vt:lpstr>
      <vt:lpstr>Data Process Model </vt:lpstr>
      <vt:lpstr>Spark runs on Hadoop Cluster</vt:lpstr>
      <vt:lpstr>Example : Log Mining</vt:lpstr>
      <vt:lpstr>성능 : Logistic Regression  </vt:lpstr>
      <vt:lpstr>Spark 기반 다양한 분석 </vt:lpstr>
      <vt:lpstr>PowerPoint 프레젠테이션</vt:lpstr>
      <vt:lpstr>4. Spark 실습환경 및 소개</vt:lpstr>
      <vt:lpstr>4. Spark 실습환경 및 소개</vt:lpstr>
      <vt:lpstr>4. Spark 실습환경 및 소개</vt:lpstr>
      <vt:lpstr>4. Spark 실습환경 및 소개</vt:lpstr>
      <vt:lpstr>4. Spark 실습환경 및 소개</vt:lpstr>
      <vt:lpstr>PowerPoint 프레젠테이션</vt:lpstr>
      <vt:lpstr>5. Spark 맛보기</vt:lpstr>
      <vt:lpstr>5. Spark 맛보기</vt:lpstr>
      <vt:lpstr>5. Spark 맛보기</vt:lpstr>
      <vt:lpstr>5. Spark 맛보기</vt:lpstr>
      <vt:lpstr>5. Spark 맛보기</vt:lpstr>
      <vt:lpstr>5. Spark 맛보기</vt:lpstr>
      <vt:lpstr>5. Spark 맛보기</vt:lpstr>
      <vt:lpstr>5. Spark 맛보기</vt:lpstr>
      <vt:lpstr>5. Spark 맛보기</vt:lpstr>
      <vt:lpstr>5. Spark 맛보기</vt:lpstr>
      <vt:lpstr>PowerPoint 프레젠테이션</vt:lpstr>
      <vt:lpstr>6. 머신러닝 아키텍처</vt:lpstr>
      <vt:lpstr>6. 머신러닝 아키텍처</vt:lpstr>
      <vt:lpstr>6. 머신러닝 아키텍처</vt:lpstr>
      <vt:lpstr>6. 머신러닝 아키텍처</vt:lpstr>
      <vt:lpstr>6. 머신러닝 아키텍처</vt:lpstr>
      <vt:lpstr>6. 머신러닝 아키텍처</vt:lpstr>
      <vt:lpstr>PowerPoint 프레젠테이션</vt:lpstr>
      <vt:lpstr>7. Spark 머신러닝 개요</vt:lpstr>
      <vt:lpstr>7. Spark 머신러닝 개요</vt:lpstr>
      <vt:lpstr>7. Spark 머신러닝 개요</vt:lpstr>
      <vt:lpstr>PowerPoint 프레젠테이션</vt:lpstr>
      <vt:lpstr>8. Binary Classification</vt:lpstr>
      <vt:lpstr>8. Binary Classification</vt:lpstr>
      <vt:lpstr>8. Binary Classification</vt:lpstr>
      <vt:lpstr>8. Binary Classification</vt:lpstr>
      <vt:lpstr>8. Binary Classification</vt:lpstr>
      <vt:lpstr>8. Binary Classification</vt:lpstr>
      <vt:lpstr>8. Binary Classification</vt:lpstr>
      <vt:lpstr>8. Binary Classification</vt:lpstr>
      <vt:lpstr>8. Binary Classification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클라우드 빅데이타 개발자 과정</dc:title>
  <dc:creator>장형석</dc:creator>
  <cp:lastModifiedBy>hsjang</cp:lastModifiedBy>
  <cp:revision>154</cp:revision>
  <dcterms:created xsi:type="dcterms:W3CDTF">2012-04-02T02:40:52Z</dcterms:created>
  <dcterms:modified xsi:type="dcterms:W3CDTF">2016-02-10T12:44:33Z</dcterms:modified>
</cp:coreProperties>
</file>